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comment3.xml" ContentType="application/vnd.openxmlformats-officedocument.presentationml.comment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73" r:id="rId4"/>
    <p:sldId id="280" r:id="rId5"/>
    <p:sldId id="278" r:id="rId6"/>
    <p:sldId id="261" r:id="rId7"/>
    <p:sldId id="266" r:id="rId8"/>
    <p:sldId id="267" r:id="rId9"/>
    <p:sldId id="268" r:id="rId10"/>
    <p:sldId id="269" r:id="rId11"/>
    <p:sldId id="262" r:id="rId12"/>
    <p:sldId id="270" r:id="rId13"/>
    <p:sldId id="272" r:id="rId14"/>
    <p:sldId id="276" r:id="rId15"/>
    <p:sldId id="277" r:id="rId16"/>
    <p:sldId id="263" r:id="rId17"/>
    <p:sldId id="274" r:id="rId18"/>
    <p:sldId id="279" r:id="rId19"/>
    <p:sldId id="275"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ía Castaño Busón" initials="SCB" lastIdx="4" clrIdx="0">
    <p:extLst>
      <p:ext uri="{19B8F6BF-5375-455C-9EA6-DF929625EA0E}">
        <p15:presenceInfo xmlns:p15="http://schemas.microsoft.com/office/powerpoint/2012/main" userId="Sofía Castaño Busón" providerId="None"/>
      </p:ext>
    </p:extLst>
  </p:cmAuthor>
  <p:cmAuthor id="2" name="Diego Viñals Lage" initials="DV" lastIdx="2" clrIdx="1">
    <p:extLst>
      <p:ext uri="{19B8F6BF-5375-455C-9EA6-DF929625EA0E}">
        <p15:presenceInfo xmlns:p15="http://schemas.microsoft.com/office/powerpoint/2012/main" userId="S::7900780@alumnos.ufv.es::c1e14b1a-6fa2-4793-8e40-7f4e17123e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8308"/>
  </p:normalViewPr>
  <p:slideViewPr>
    <p:cSldViewPr snapToGrid="0">
      <p:cViewPr varScale="1">
        <p:scale>
          <a:sx n="62" d="100"/>
          <a:sy n="62" d="100"/>
        </p:scale>
        <p:origin x="2496" y="192"/>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B8-EC4D-8E1B-51ED26DAF5D2}"/>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B8-EC4D-8E1B-51ED26DAF5D2}"/>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B8-EC4D-8E1B-51ED26DAF5D2}"/>
            </c:ext>
          </c:extLst>
        </c:ser>
        <c:dLbls>
          <c:showLegendKey val="0"/>
          <c:showVal val="0"/>
          <c:showCatName val="0"/>
          <c:showSerName val="0"/>
          <c:showPercent val="0"/>
          <c:showBubbleSize val="0"/>
        </c:dLbls>
        <c:gapWidth val="219"/>
        <c:overlap val="-27"/>
        <c:axId val="1355977967"/>
        <c:axId val="1363318863"/>
      </c:barChart>
      <c:catAx>
        <c:axId val="135597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63318863"/>
        <c:crosses val="autoZero"/>
        <c:auto val="1"/>
        <c:lblAlgn val="ctr"/>
        <c:lblOffset val="100"/>
        <c:noMultiLvlLbl val="0"/>
      </c:catAx>
      <c:valAx>
        <c:axId val="136331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55977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07T12:47:30.911" idx="1">
    <p:pos x="10" y="10"/>
    <p:text>Pon tambíen el nombre del tutor, luego cuando hagas la presentacion final pon tambien la fecha de presentacion (mes y año) y la carrera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07T12:49:04.741" idx="2">
    <p:pos x="10" y="10"/>
    <p:text>Yo esto lo que te digo, lo veo muy guapo y muy limpio pero hay muy poco para todo lo que pones luego</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07T12:50:22.520" idx="3">
    <p:pos x="10" y="10"/>
    <p:text>same, no puedes tirarte una hora en otras diapos y en esta medio segundo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5-07T13:05:46.911" idx="1">
    <p:pos x="10" y="10"/>
    <p:text/>
    <p:extLst>
      <p:ext uri="{C676402C-5697-4E1C-873F-D02D1690AC5C}">
        <p15:threadingInfo xmlns:p15="http://schemas.microsoft.com/office/powerpoint/2012/main" timeZoneBias="-120"/>
      </p:ext>
    </p:extLst>
  </p:cm>
  <p:cm authorId="2" dt="2024-05-07T13:05:48.617" idx="2">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07T12:51:16.998" idx="4">
    <p:pos x="10" y="10"/>
    <p:text>objetivos en la parte de conclusiones?? sin haber hablado de ellos... meh, yo esta diapo la pondría como objetivos despues de la introducción, aunque les expliques ya las cosas que están hechas</p:text>
    <p:extLst>
      <p:ext uri="{C676402C-5697-4E1C-873F-D02D1690AC5C}">
        <p15:threadingInfo xmlns:p15="http://schemas.microsoft.com/office/powerpoint/2012/main" timeZoneBias="-120"/>
      </p:ext>
    </p:extLst>
  </p:cm>
</p:cmLst>
</file>

<file path=ppt/diagrams/_rels/data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2.svg"/></Relationships>
</file>

<file path=ppt/diagrams/_rels/data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2.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ECB01-BCBB-1A4C-8F3E-463E28E5F2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AB763C47-485B-7543-A946-0EE2D281E5F0}">
      <dgm:prSet custT="1"/>
      <dgm:spPr/>
      <dgm:t>
        <a:bodyPr anchor="ctr"/>
        <a:lstStyle/>
        <a:p>
          <a:r>
            <a:rPr lang="es-ES" sz="3600" dirty="0">
              <a:latin typeface="Calibri" panose="020F0502020204030204" pitchFamily="34" charset="0"/>
              <a:cs typeface="Calibri" panose="020F0502020204030204" pitchFamily="34" charset="0"/>
            </a:rPr>
            <a:t>INTRODUCCIÓN</a:t>
          </a:r>
          <a:endParaRPr lang="es-ES" sz="3300" dirty="0">
            <a:latin typeface="Calibri" panose="020F0502020204030204" pitchFamily="34" charset="0"/>
            <a:cs typeface="Calibri" panose="020F0502020204030204" pitchFamily="34" charset="0"/>
          </a:endParaRPr>
        </a:p>
      </dgm:t>
    </dgm:pt>
    <dgm:pt modelId="{A99F7CED-0802-9240-B283-1913FA3C0C70}" type="parTrans" cxnId="{E38DC23E-140E-F94D-B6E8-5C8AE25C67CE}">
      <dgm:prSet/>
      <dgm:spPr/>
      <dgm:t>
        <a:bodyPr/>
        <a:lstStyle/>
        <a:p>
          <a:endParaRPr lang="es-ES"/>
        </a:p>
      </dgm:t>
    </dgm:pt>
    <dgm:pt modelId="{128C9950-2ACD-184F-8051-2DB167955105}" type="sibTrans" cxnId="{E38DC23E-140E-F94D-B6E8-5C8AE25C67CE}">
      <dgm:prSet/>
      <dgm:spPr/>
      <dgm:t>
        <a:bodyPr/>
        <a:lstStyle/>
        <a:p>
          <a:endParaRPr lang="es-ES"/>
        </a:p>
      </dgm:t>
    </dgm:pt>
    <dgm:pt modelId="{2D66EC74-92BD-CE4C-BA76-DC839E6D3BBC}">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gm:t>
    </dgm:pt>
    <dgm:pt modelId="{5B37420C-EDA5-7E49-AC57-478EC8906827}" type="parTrans" cxnId="{368E53D5-7EA4-4648-BF6F-6376CCBC78CB}">
      <dgm:prSet/>
      <dgm:spPr/>
      <dgm:t>
        <a:bodyPr/>
        <a:lstStyle/>
        <a:p>
          <a:endParaRPr lang="es-ES"/>
        </a:p>
      </dgm:t>
    </dgm:pt>
    <dgm:pt modelId="{BEA14385-A3E5-A34C-8E69-6C332F4AEF57}" type="sibTrans" cxnId="{368E53D5-7EA4-4648-BF6F-6376CCBC78CB}">
      <dgm:prSet/>
      <dgm:spPr/>
      <dgm:t>
        <a:bodyPr/>
        <a:lstStyle/>
        <a:p>
          <a:endParaRPr lang="es-ES"/>
        </a:p>
      </dgm:t>
    </dgm:pt>
    <dgm:pt modelId="{176B3BEE-DE25-AB4B-8754-2B380936372E}">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gm:t>
    </dgm:pt>
    <dgm:pt modelId="{248EBA71-B5F1-9041-A127-0D3EE5CA3981}" type="parTrans" cxnId="{18463F3F-D977-BE43-A294-60CB794399A6}">
      <dgm:prSet/>
      <dgm:spPr/>
      <dgm:t>
        <a:bodyPr/>
        <a:lstStyle/>
        <a:p>
          <a:endParaRPr lang="es-ES"/>
        </a:p>
      </dgm:t>
    </dgm:pt>
    <dgm:pt modelId="{602DABCC-1D09-6F4B-9339-2C7A4240DB03}" type="sibTrans" cxnId="{18463F3F-D977-BE43-A294-60CB794399A6}">
      <dgm:prSet/>
      <dgm:spPr/>
      <dgm:t>
        <a:bodyPr/>
        <a:lstStyle/>
        <a:p>
          <a:endParaRPr lang="es-ES"/>
        </a:p>
      </dgm:t>
    </dgm:pt>
    <dgm:pt modelId="{091A8489-414D-8B49-9AA5-BA9DE24A7EB8}">
      <dgm:prSet custT="1"/>
      <dgm:spPr/>
      <dgm:t>
        <a:bodyPr/>
        <a:lstStyle/>
        <a:p>
          <a:pPr algn="l"/>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gm:t>
    </dgm:pt>
    <dgm:pt modelId="{9EDC512C-5ED3-7F4E-82FA-5EC0802D3C77}" type="parTrans" cxnId="{AC8A6FD4-6993-AC49-ABDA-A8FE8283E888}">
      <dgm:prSet/>
      <dgm:spPr/>
      <dgm:t>
        <a:bodyPr/>
        <a:lstStyle/>
        <a:p>
          <a:endParaRPr lang="es-ES"/>
        </a:p>
      </dgm:t>
    </dgm:pt>
    <dgm:pt modelId="{844C3EE3-44B2-0F4E-B414-B2705064210C}" type="sibTrans" cxnId="{AC8A6FD4-6993-AC49-ABDA-A8FE8283E888}">
      <dgm:prSet/>
      <dgm:spPr/>
      <dgm:t>
        <a:bodyPr/>
        <a:lstStyle/>
        <a:p>
          <a:endParaRPr lang="es-ES"/>
        </a:p>
      </dgm:t>
    </dgm:pt>
    <dgm:pt modelId="{CE8943EE-E8EA-CA4C-8FA4-674F0A7DD0F4}">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gm:t>
    </dgm:pt>
    <dgm:pt modelId="{A2983D2A-6F8D-E348-87FA-3BCEB4C0BF8A}" type="parTrans" cxnId="{856D2C18-98C6-DF42-B492-EC8DD930D0FB}">
      <dgm:prSet/>
      <dgm:spPr/>
      <dgm:t>
        <a:bodyPr/>
        <a:lstStyle/>
        <a:p>
          <a:endParaRPr lang="es-ES"/>
        </a:p>
      </dgm:t>
    </dgm:pt>
    <dgm:pt modelId="{BBB4B448-01BC-1C4F-B870-939CE06962AF}" type="sibTrans" cxnId="{856D2C18-98C6-DF42-B492-EC8DD930D0FB}">
      <dgm:prSet/>
      <dgm:spPr/>
      <dgm:t>
        <a:bodyPr/>
        <a:lstStyle/>
        <a:p>
          <a:endParaRPr lang="es-ES"/>
        </a:p>
      </dgm:t>
    </dgm:pt>
    <dgm:pt modelId="{F83361C3-B162-9449-81F1-4FE85AE3678B}">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gm:t>
    </dgm:pt>
    <dgm:pt modelId="{2A4E6322-69AC-F942-9D85-C87A88E4CA60}" type="parTrans" cxnId="{B540F292-C0E0-6141-B82B-6F5D8462F742}">
      <dgm:prSet/>
      <dgm:spPr/>
      <dgm:t>
        <a:bodyPr/>
        <a:lstStyle/>
        <a:p>
          <a:endParaRPr lang="es-ES"/>
        </a:p>
      </dgm:t>
    </dgm:pt>
    <dgm:pt modelId="{698BB748-73A7-FC46-AA14-CBD1FCA6313B}" type="sibTrans" cxnId="{B540F292-C0E0-6141-B82B-6F5D8462F742}">
      <dgm:prSet/>
      <dgm:spPr/>
      <dgm:t>
        <a:bodyPr/>
        <a:lstStyle/>
        <a:p>
          <a:endParaRPr lang="es-ES"/>
        </a:p>
      </dgm:t>
    </dgm:pt>
    <dgm:pt modelId="{43E74119-7662-8D49-B8C3-411CFB5A1F2F}">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gm:t>
    </dgm:pt>
    <dgm:pt modelId="{C28E12C9-37B0-4B47-AE4C-357A3C847EFC}" type="parTrans" cxnId="{0B511DD2-5CDE-E449-B507-23844E87619F}">
      <dgm:prSet/>
      <dgm:spPr/>
      <dgm:t>
        <a:bodyPr/>
        <a:lstStyle/>
        <a:p>
          <a:endParaRPr lang="es-ES"/>
        </a:p>
      </dgm:t>
    </dgm:pt>
    <dgm:pt modelId="{E0D94D2A-37B9-DC4A-8183-622A5664B89D}" type="sibTrans" cxnId="{0B511DD2-5CDE-E449-B507-23844E87619F}">
      <dgm:prSet/>
      <dgm:spPr/>
      <dgm:t>
        <a:bodyPr/>
        <a:lstStyle/>
        <a:p>
          <a:endParaRPr lang="es-ES"/>
        </a:p>
      </dgm:t>
    </dgm:pt>
    <dgm:pt modelId="{7B6EA4E2-23D6-1445-A9B2-E932C4EFDEFF}">
      <dgm:prSet custT="1"/>
      <dgm:spPr/>
      <dgm:t>
        <a:bodyPr/>
        <a:lstStyle/>
        <a:p>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gm:t>
    </dgm:pt>
    <dgm:pt modelId="{8B1B5591-8E7A-6442-BEB0-D83008FEA35A}" type="parTrans" cxnId="{AFCEF4C1-86A1-444C-A84E-1D17585E20BF}">
      <dgm:prSet/>
      <dgm:spPr/>
      <dgm:t>
        <a:bodyPr/>
        <a:lstStyle/>
        <a:p>
          <a:endParaRPr lang="es-ES"/>
        </a:p>
      </dgm:t>
    </dgm:pt>
    <dgm:pt modelId="{05403436-9E5C-A345-BB66-43EB7848A9D5}" type="sibTrans" cxnId="{AFCEF4C1-86A1-444C-A84E-1D17585E20BF}">
      <dgm:prSet/>
      <dgm:spPr/>
      <dgm:t>
        <a:bodyPr/>
        <a:lstStyle/>
        <a:p>
          <a:endParaRPr lang="es-ES"/>
        </a:p>
      </dgm:t>
    </dgm:pt>
    <dgm:pt modelId="{7B43A4C3-2426-9240-8DB4-D441F0F0BBA5}" type="pres">
      <dgm:prSet presAssocID="{F25ECB01-BCBB-1A4C-8F3E-463E28E5F229}" presName="vert0" presStyleCnt="0">
        <dgm:presLayoutVars>
          <dgm:dir/>
          <dgm:animOne val="branch"/>
          <dgm:animLvl val="lvl"/>
        </dgm:presLayoutVars>
      </dgm:prSet>
      <dgm:spPr/>
    </dgm:pt>
    <dgm:pt modelId="{4F4E0222-0B86-9E43-8DBB-D825D802792F}" type="pres">
      <dgm:prSet presAssocID="{AB763C47-485B-7543-A946-0EE2D281E5F0}" presName="thickLine" presStyleLbl="alignNode1" presStyleIdx="0" presStyleCnt="8"/>
      <dgm:spPr/>
    </dgm:pt>
    <dgm:pt modelId="{EA6C59C1-CC56-2A42-A5C9-0BFE26C5B20F}" type="pres">
      <dgm:prSet presAssocID="{AB763C47-485B-7543-A946-0EE2D281E5F0}" presName="horz1" presStyleCnt="0"/>
      <dgm:spPr/>
    </dgm:pt>
    <dgm:pt modelId="{450608EB-2428-034D-B009-BE1356C56CBA}" type="pres">
      <dgm:prSet presAssocID="{AB763C47-485B-7543-A946-0EE2D281E5F0}" presName="tx1" presStyleLbl="revTx" presStyleIdx="0" presStyleCnt="8"/>
      <dgm:spPr/>
    </dgm:pt>
    <dgm:pt modelId="{FD194CCD-DCD4-8E49-921F-B0753B9A2CFA}" type="pres">
      <dgm:prSet presAssocID="{AB763C47-485B-7543-A946-0EE2D281E5F0}" presName="vert1" presStyleCnt="0"/>
      <dgm:spPr/>
    </dgm:pt>
    <dgm:pt modelId="{3071D3CF-9DF3-9F44-A8CC-8A8290555C2F}" type="pres">
      <dgm:prSet presAssocID="{2D66EC74-92BD-CE4C-BA76-DC839E6D3BBC}" presName="thickLine" presStyleLbl="alignNode1" presStyleIdx="1" presStyleCnt="8"/>
      <dgm:spPr/>
    </dgm:pt>
    <dgm:pt modelId="{F2618884-7F0C-494D-BD1F-583AEFB84614}" type="pres">
      <dgm:prSet presAssocID="{2D66EC74-92BD-CE4C-BA76-DC839E6D3BBC}" presName="horz1" presStyleCnt="0"/>
      <dgm:spPr/>
    </dgm:pt>
    <dgm:pt modelId="{3CA5DAD0-D219-B247-A3DD-95526674189A}" type="pres">
      <dgm:prSet presAssocID="{2D66EC74-92BD-CE4C-BA76-DC839E6D3BBC}" presName="tx1" presStyleLbl="revTx" presStyleIdx="1" presStyleCnt="8"/>
      <dgm:spPr/>
    </dgm:pt>
    <dgm:pt modelId="{0C9F4508-5726-374E-8B50-E3B9E8491923}" type="pres">
      <dgm:prSet presAssocID="{2D66EC74-92BD-CE4C-BA76-DC839E6D3BBC}" presName="vert1" presStyleCnt="0"/>
      <dgm:spPr/>
    </dgm:pt>
    <dgm:pt modelId="{1A5B4D65-2F7D-894E-9077-A193F30871EC}" type="pres">
      <dgm:prSet presAssocID="{7B6EA4E2-23D6-1445-A9B2-E932C4EFDEFF}" presName="thickLine" presStyleLbl="alignNode1" presStyleIdx="2" presStyleCnt="8"/>
      <dgm:spPr/>
    </dgm:pt>
    <dgm:pt modelId="{EB02ED56-40FD-D642-91F5-C6ED1023A64D}" type="pres">
      <dgm:prSet presAssocID="{7B6EA4E2-23D6-1445-A9B2-E932C4EFDEFF}" presName="horz1" presStyleCnt="0"/>
      <dgm:spPr/>
    </dgm:pt>
    <dgm:pt modelId="{4A3C69B1-BFC7-DD41-BB42-BF7A142BECFB}" type="pres">
      <dgm:prSet presAssocID="{7B6EA4E2-23D6-1445-A9B2-E932C4EFDEFF}" presName="tx1" presStyleLbl="revTx" presStyleIdx="2" presStyleCnt="8"/>
      <dgm:spPr/>
    </dgm:pt>
    <dgm:pt modelId="{5141DC7F-CE75-724E-B304-3242CC2C5AAD}" type="pres">
      <dgm:prSet presAssocID="{7B6EA4E2-23D6-1445-A9B2-E932C4EFDEFF}" presName="vert1" presStyleCnt="0"/>
      <dgm:spPr/>
    </dgm:pt>
    <dgm:pt modelId="{5D089141-1C68-DC4D-A897-C2D8AF80294A}" type="pres">
      <dgm:prSet presAssocID="{176B3BEE-DE25-AB4B-8754-2B380936372E}" presName="thickLine" presStyleLbl="alignNode1" presStyleIdx="3" presStyleCnt="8"/>
      <dgm:spPr/>
    </dgm:pt>
    <dgm:pt modelId="{A0FB380E-8769-7C48-B730-8506AC92CC0B}" type="pres">
      <dgm:prSet presAssocID="{176B3BEE-DE25-AB4B-8754-2B380936372E}" presName="horz1" presStyleCnt="0"/>
      <dgm:spPr/>
    </dgm:pt>
    <dgm:pt modelId="{10D4ADD6-9826-5341-9E4B-BEA1E9A13C36}" type="pres">
      <dgm:prSet presAssocID="{176B3BEE-DE25-AB4B-8754-2B380936372E}" presName="tx1" presStyleLbl="revTx" presStyleIdx="3" presStyleCnt="8"/>
      <dgm:spPr/>
    </dgm:pt>
    <dgm:pt modelId="{DE39B369-7277-6B42-8F17-299CBB4A5BE7}" type="pres">
      <dgm:prSet presAssocID="{176B3BEE-DE25-AB4B-8754-2B380936372E}" presName="vert1" presStyleCnt="0"/>
      <dgm:spPr/>
    </dgm:pt>
    <dgm:pt modelId="{1D770EC9-C435-4844-A7E9-78A7D9A2E830}" type="pres">
      <dgm:prSet presAssocID="{091A8489-414D-8B49-9AA5-BA9DE24A7EB8}" presName="thickLine" presStyleLbl="alignNode1" presStyleIdx="4" presStyleCnt="8"/>
      <dgm:spPr/>
    </dgm:pt>
    <dgm:pt modelId="{E5A71431-ABF9-1949-B3B1-FEAA552557C3}" type="pres">
      <dgm:prSet presAssocID="{091A8489-414D-8B49-9AA5-BA9DE24A7EB8}" presName="horz1" presStyleCnt="0"/>
      <dgm:spPr/>
    </dgm:pt>
    <dgm:pt modelId="{20876045-D7D6-3D41-A635-DDEC429A830B}" type="pres">
      <dgm:prSet presAssocID="{091A8489-414D-8B49-9AA5-BA9DE24A7EB8}" presName="tx1" presStyleLbl="revTx" presStyleIdx="4" presStyleCnt="8"/>
      <dgm:spPr/>
    </dgm:pt>
    <dgm:pt modelId="{2BDF79CA-FDE5-B04A-A351-A0A0938520BD}" type="pres">
      <dgm:prSet presAssocID="{091A8489-414D-8B49-9AA5-BA9DE24A7EB8}" presName="vert1" presStyleCnt="0"/>
      <dgm:spPr/>
    </dgm:pt>
    <dgm:pt modelId="{C76399EA-FAF1-5C4D-8A9A-CC07E6AC0AC6}" type="pres">
      <dgm:prSet presAssocID="{CE8943EE-E8EA-CA4C-8FA4-674F0A7DD0F4}" presName="thickLine" presStyleLbl="alignNode1" presStyleIdx="5" presStyleCnt="8"/>
      <dgm:spPr/>
    </dgm:pt>
    <dgm:pt modelId="{F49D08B2-7813-B24C-A2DA-6433FFA5B48C}" type="pres">
      <dgm:prSet presAssocID="{CE8943EE-E8EA-CA4C-8FA4-674F0A7DD0F4}" presName="horz1" presStyleCnt="0"/>
      <dgm:spPr/>
    </dgm:pt>
    <dgm:pt modelId="{55ABC4F9-90E3-C044-89F5-C7D2B78AB864}" type="pres">
      <dgm:prSet presAssocID="{CE8943EE-E8EA-CA4C-8FA4-674F0A7DD0F4}" presName="tx1" presStyleLbl="revTx" presStyleIdx="5" presStyleCnt="8"/>
      <dgm:spPr/>
    </dgm:pt>
    <dgm:pt modelId="{0828750C-8388-8147-BF5D-987E8A7CC420}" type="pres">
      <dgm:prSet presAssocID="{CE8943EE-E8EA-CA4C-8FA4-674F0A7DD0F4}" presName="vert1" presStyleCnt="0"/>
      <dgm:spPr/>
    </dgm:pt>
    <dgm:pt modelId="{D1CC3F48-3213-2440-9A45-0EFDCE8B17DF}" type="pres">
      <dgm:prSet presAssocID="{F83361C3-B162-9449-81F1-4FE85AE3678B}" presName="thickLine" presStyleLbl="alignNode1" presStyleIdx="6" presStyleCnt="8"/>
      <dgm:spPr/>
    </dgm:pt>
    <dgm:pt modelId="{BA2ADF8B-2A88-BE46-BBFF-1E2A38C00808}" type="pres">
      <dgm:prSet presAssocID="{F83361C3-B162-9449-81F1-4FE85AE3678B}" presName="horz1" presStyleCnt="0"/>
      <dgm:spPr/>
    </dgm:pt>
    <dgm:pt modelId="{88BCC4FC-7798-504A-9083-502C23690BE5}" type="pres">
      <dgm:prSet presAssocID="{F83361C3-B162-9449-81F1-4FE85AE3678B}" presName="tx1" presStyleLbl="revTx" presStyleIdx="6" presStyleCnt="8"/>
      <dgm:spPr/>
    </dgm:pt>
    <dgm:pt modelId="{65930CB2-B598-C246-8736-4AD24E1B8019}" type="pres">
      <dgm:prSet presAssocID="{F83361C3-B162-9449-81F1-4FE85AE3678B}" presName="vert1" presStyleCnt="0"/>
      <dgm:spPr/>
    </dgm:pt>
    <dgm:pt modelId="{1071EBEF-0D3D-4045-A1C3-81AB096287B6}" type="pres">
      <dgm:prSet presAssocID="{43E74119-7662-8D49-B8C3-411CFB5A1F2F}" presName="thickLine" presStyleLbl="alignNode1" presStyleIdx="7" presStyleCnt="8"/>
      <dgm:spPr/>
    </dgm:pt>
    <dgm:pt modelId="{A066CCC4-FFFA-9448-BF93-3CD4992E1B1E}" type="pres">
      <dgm:prSet presAssocID="{43E74119-7662-8D49-B8C3-411CFB5A1F2F}" presName="horz1" presStyleCnt="0"/>
      <dgm:spPr/>
    </dgm:pt>
    <dgm:pt modelId="{105D2ECA-2CEC-FC40-91A2-43AC33F92085}" type="pres">
      <dgm:prSet presAssocID="{43E74119-7662-8D49-B8C3-411CFB5A1F2F}" presName="tx1" presStyleLbl="revTx" presStyleIdx="7" presStyleCnt="8"/>
      <dgm:spPr/>
    </dgm:pt>
    <dgm:pt modelId="{1BBA5E34-CAE9-F54E-B6B0-E25AF883E3BB}" type="pres">
      <dgm:prSet presAssocID="{43E74119-7662-8D49-B8C3-411CFB5A1F2F}" presName="vert1" presStyleCnt="0"/>
      <dgm:spPr/>
    </dgm:pt>
  </dgm:ptLst>
  <dgm:cxnLst>
    <dgm:cxn modelId="{2E340514-281B-814B-B24C-90D980A4A5F3}" type="presOf" srcId="{AB763C47-485B-7543-A946-0EE2D281E5F0}" destId="{450608EB-2428-034D-B009-BE1356C56CBA}" srcOrd="0" destOrd="0" presId="urn:microsoft.com/office/officeart/2008/layout/LinedList"/>
    <dgm:cxn modelId="{856D2C18-98C6-DF42-B492-EC8DD930D0FB}" srcId="{F25ECB01-BCBB-1A4C-8F3E-463E28E5F229}" destId="{CE8943EE-E8EA-CA4C-8FA4-674F0A7DD0F4}" srcOrd="5" destOrd="0" parTransId="{A2983D2A-6F8D-E348-87FA-3BCEB4C0BF8A}" sibTransId="{BBB4B448-01BC-1C4F-B870-939CE06962AF}"/>
    <dgm:cxn modelId="{92D11E1C-C6BE-A14B-BFFB-8B5AFAF85F70}" type="presOf" srcId="{43E74119-7662-8D49-B8C3-411CFB5A1F2F}" destId="{105D2ECA-2CEC-FC40-91A2-43AC33F92085}" srcOrd="0" destOrd="0" presId="urn:microsoft.com/office/officeart/2008/layout/LinedList"/>
    <dgm:cxn modelId="{FE29032A-EA93-F24D-B5BF-DF819E2AEF75}" type="presOf" srcId="{CE8943EE-E8EA-CA4C-8FA4-674F0A7DD0F4}" destId="{55ABC4F9-90E3-C044-89F5-C7D2B78AB864}" srcOrd="0" destOrd="0" presId="urn:microsoft.com/office/officeart/2008/layout/LinedList"/>
    <dgm:cxn modelId="{7C6DAC2E-8295-404C-9852-9A5ED6F7631B}" type="presOf" srcId="{F83361C3-B162-9449-81F1-4FE85AE3678B}" destId="{88BCC4FC-7798-504A-9083-502C23690BE5}" srcOrd="0" destOrd="0" presId="urn:microsoft.com/office/officeart/2008/layout/LinedList"/>
    <dgm:cxn modelId="{E38DC23E-140E-F94D-B6E8-5C8AE25C67CE}" srcId="{F25ECB01-BCBB-1A4C-8F3E-463E28E5F229}" destId="{AB763C47-485B-7543-A946-0EE2D281E5F0}" srcOrd="0" destOrd="0" parTransId="{A99F7CED-0802-9240-B283-1913FA3C0C70}" sibTransId="{128C9950-2ACD-184F-8051-2DB167955105}"/>
    <dgm:cxn modelId="{18463F3F-D977-BE43-A294-60CB794399A6}" srcId="{F25ECB01-BCBB-1A4C-8F3E-463E28E5F229}" destId="{176B3BEE-DE25-AB4B-8754-2B380936372E}" srcOrd="3" destOrd="0" parTransId="{248EBA71-B5F1-9041-A127-0D3EE5CA3981}" sibTransId="{602DABCC-1D09-6F4B-9339-2C7A4240DB03}"/>
    <dgm:cxn modelId="{B540F292-C0E0-6141-B82B-6F5D8462F742}" srcId="{F25ECB01-BCBB-1A4C-8F3E-463E28E5F229}" destId="{F83361C3-B162-9449-81F1-4FE85AE3678B}" srcOrd="6" destOrd="0" parTransId="{2A4E6322-69AC-F942-9D85-C87A88E4CA60}" sibTransId="{698BB748-73A7-FC46-AA14-CBD1FCA6313B}"/>
    <dgm:cxn modelId="{DF5259B3-7CE2-7F4A-891B-41523460B661}" type="presOf" srcId="{2D66EC74-92BD-CE4C-BA76-DC839E6D3BBC}" destId="{3CA5DAD0-D219-B247-A3DD-95526674189A}" srcOrd="0" destOrd="0" presId="urn:microsoft.com/office/officeart/2008/layout/LinedList"/>
    <dgm:cxn modelId="{AFCEF4C1-86A1-444C-A84E-1D17585E20BF}" srcId="{F25ECB01-BCBB-1A4C-8F3E-463E28E5F229}" destId="{7B6EA4E2-23D6-1445-A9B2-E932C4EFDEFF}" srcOrd="2" destOrd="0" parTransId="{8B1B5591-8E7A-6442-BEB0-D83008FEA35A}" sibTransId="{05403436-9E5C-A345-BB66-43EB7848A9D5}"/>
    <dgm:cxn modelId="{0B511DD2-5CDE-E449-B507-23844E87619F}" srcId="{F25ECB01-BCBB-1A4C-8F3E-463E28E5F229}" destId="{43E74119-7662-8D49-B8C3-411CFB5A1F2F}" srcOrd="7" destOrd="0" parTransId="{C28E12C9-37B0-4B47-AE4C-357A3C847EFC}" sibTransId="{E0D94D2A-37B9-DC4A-8183-622A5664B89D}"/>
    <dgm:cxn modelId="{AC8A6FD4-6993-AC49-ABDA-A8FE8283E888}" srcId="{F25ECB01-BCBB-1A4C-8F3E-463E28E5F229}" destId="{091A8489-414D-8B49-9AA5-BA9DE24A7EB8}" srcOrd="4" destOrd="0" parTransId="{9EDC512C-5ED3-7F4E-82FA-5EC0802D3C77}" sibTransId="{844C3EE3-44B2-0F4E-B414-B2705064210C}"/>
    <dgm:cxn modelId="{368E53D5-7EA4-4648-BF6F-6376CCBC78CB}" srcId="{F25ECB01-BCBB-1A4C-8F3E-463E28E5F229}" destId="{2D66EC74-92BD-CE4C-BA76-DC839E6D3BBC}" srcOrd="1" destOrd="0" parTransId="{5B37420C-EDA5-7E49-AC57-478EC8906827}" sibTransId="{BEA14385-A3E5-A34C-8E69-6C332F4AEF57}"/>
    <dgm:cxn modelId="{1BD608E0-2706-CB43-827A-DC60152B0359}" type="presOf" srcId="{7B6EA4E2-23D6-1445-A9B2-E932C4EFDEFF}" destId="{4A3C69B1-BFC7-DD41-BB42-BF7A142BECFB}" srcOrd="0" destOrd="0" presId="urn:microsoft.com/office/officeart/2008/layout/LinedList"/>
    <dgm:cxn modelId="{A919D6EB-4D25-BD4D-A449-53972A8FE06E}" type="presOf" srcId="{F25ECB01-BCBB-1A4C-8F3E-463E28E5F229}" destId="{7B43A4C3-2426-9240-8DB4-D441F0F0BBA5}" srcOrd="0" destOrd="0" presId="urn:microsoft.com/office/officeart/2008/layout/LinedList"/>
    <dgm:cxn modelId="{E778F4EB-0F79-C14F-BDDC-9C5EF833EC25}" type="presOf" srcId="{176B3BEE-DE25-AB4B-8754-2B380936372E}" destId="{10D4ADD6-9826-5341-9E4B-BEA1E9A13C36}" srcOrd="0" destOrd="0" presId="urn:microsoft.com/office/officeart/2008/layout/LinedList"/>
    <dgm:cxn modelId="{042300FC-BF5A-7F47-93BD-1732E528E48A}" type="presOf" srcId="{091A8489-414D-8B49-9AA5-BA9DE24A7EB8}" destId="{20876045-D7D6-3D41-A635-DDEC429A830B}" srcOrd="0" destOrd="0" presId="urn:microsoft.com/office/officeart/2008/layout/LinedList"/>
    <dgm:cxn modelId="{9DE53C16-9BC5-5D41-8AAA-D4C941637D7C}" type="presParOf" srcId="{7B43A4C3-2426-9240-8DB4-D441F0F0BBA5}" destId="{4F4E0222-0B86-9E43-8DBB-D825D802792F}" srcOrd="0" destOrd="0" presId="urn:microsoft.com/office/officeart/2008/layout/LinedList"/>
    <dgm:cxn modelId="{66040819-1BEA-2A4F-9A74-94D6608EE01A}" type="presParOf" srcId="{7B43A4C3-2426-9240-8DB4-D441F0F0BBA5}" destId="{EA6C59C1-CC56-2A42-A5C9-0BFE26C5B20F}" srcOrd="1" destOrd="0" presId="urn:microsoft.com/office/officeart/2008/layout/LinedList"/>
    <dgm:cxn modelId="{09FFC11C-3707-3347-972D-70FF661C0FDB}" type="presParOf" srcId="{EA6C59C1-CC56-2A42-A5C9-0BFE26C5B20F}" destId="{450608EB-2428-034D-B009-BE1356C56CBA}" srcOrd="0" destOrd="0" presId="urn:microsoft.com/office/officeart/2008/layout/LinedList"/>
    <dgm:cxn modelId="{A620AD9C-5BAB-DC4A-ABE1-B14DDB7AB1D0}" type="presParOf" srcId="{EA6C59C1-CC56-2A42-A5C9-0BFE26C5B20F}" destId="{FD194CCD-DCD4-8E49-921F-B0753B9A2CFA}" srcOrd="1" destOrd="0" presId="urn:microsoft.com/office/officeart/2008/layout/LinedList"/>
    <dgm:cxn modelId="{C5EF01EE-EDC1-C140-BA2C-41DD6F400AFB}" type="presParOf" srcId="{7B43A4C3-2426-9240-8DB4-D441F0F0BBA5}" destId="{3071D3CF-9DF3-9F44-A8CC-8A8290555C2F}" srcOrd="2" destOrd="0" presId="urn:microsoft.com/office/officeart/2008/layout/LinedList"/>
    <dgm:cxn modelId="{23F108D6-A087-B440-9811-322675E27017}" type="presParOf" srcId="{7B43A4C3-2426-9240-8DB4-D441F0F0BBA5}" destId="{F2618884-7F0C-494D-BD1F-583AEFB84614}" srcOrd="3" destOrd="0" presId="urn:microsoft.com/office/officeart/2008/layout/LinedList"/>
    <dgm:cxn modelId="{5C2D00C2-513C-0E41-8239-49E9A6DF6B60}" type="presParOf" srcId="{F2618884-7F0C-494D-BD1F-583AEFB84614}" destId="{3CA5DAD0-D219-B247-A3DD-95526674189A}" srcOrd="0" destOrd="0" presId="urn:microsoft.com/office/officeart/2008/layout/LinedList"/>
    <dgm:cxn modelId="{EB8271C3-7D31-ED48-829E-1F6A1B69864C}" type="presParOf" srcId="{F2618884-7F0C-494D-BD1F-583AEFB84614}" destId="{0C9F4508-5726-374E-8B50-E3B9E8491923}" srcOrd="1" destOrd="0" presId="urn:microsoft.com/office/officeart/2008/layout/LinedList"/>
    <dgm:cxn modelId="{2C0750FA-5641-A647-A7A1-4FF2229D3B66}" type="presParOf" srcId="{7B43A4C3-2426-9240-8DB4-D441F0F0BBA5}" destId="{1A5B4D65-2F7D-894E-9077-A193F30871EC}" srcOrd="4" destOrd="0" presId="urn:microsoft.com/office/officeart/2008/layout/LinedList"/>
    <dgm:cxn modelId="{28029C61-0AA5-CE43-875D-CDAD9034C7C2}" type="presParOf" srcId="{7B43A4C3-2426-9240-8DB4-D441F0F0BBA5}" destId="{EB02ED56-40FD-D642-91F5-C6ED1023A64D}" srcOrd="5" destOrd="0" presId="urn:microsoft.com/office/officeart/2008/layout/LinedList"/>
    <dgm:cxn modelId="{6A0C7856-54BD-3C4B-8054-80AA17F05B20}" type="presParOf" srcId="{EB02ED56-40FD-D642-91F5-C6ED1023A64D}" destId="{4A3C69B1-BFC7-DD41-BB42-BF7A142BECFB}" srcOrd="0" destOrd="0" presId="urn:microsoft.com/office/officeart/2008/layout/LinedList"/>
    <dgm:cxn modelId="{DDBCAC48-ECB2-C841-BBD6-AB6B7E01E9EC}" type="presParOf" srcId="{EB02ED56-40FD-D642-91F5-C6ED1023A64D}" destId="{5141DC7F-CE75-724E-B304-3242CC2C5AAD}" srcOrd="1" destOrd="0" presId="urn:microsoft.com/office/officeart/2008/layout/LinedList"/>
    <dgm:cxn modelId="{750D303B-650F-944D-8EC3-573698D2A125}" type="presParOf" srcId="{7B43A4C3-2426-9240-8DB4-D441F0F0BBA5}" destId="{5D089141-1C68-DC4D-A897-C2D8AF80294A}" srcOrd="6" destOrd="0" presId="urn:microsoft.com/office/officeart/2008/layout/LinedList"/>
    <dgm:cxn modelId="{15F1FF3D-11C0-9546-9457-AE7A0B0AE6DE}" type="presParOf" srcId="{7B43A4C3-2426-9240-8DB4-D441F0F0BBA5}" destId="{A0FB380E-8769-7C48-B730-8506AC92CC0B}" srcOrd="7" destOrd="0" presId="urn:microsoft.com/office/officeart/2008/layout/LinedList"/>
    <dgm:cxn modelId="{CED0157D-5E02-9E49-B9C3-7D11552D9E5F}" type="presParOf" srcId="{A0FB380E-8769-7C48-B730-8506AC92CC0B}" destId="{10D4ADD6-9826-5341-9E4B-BEA1E9A13C36}" srcOrd="0" destOrd="0" presId="urn:microsoft.com/office/officeart/2008/layout/LinedList"/>
    <dgm:cxn modelId="{CE6AF821-305B-E343-BA99-4BD4BAC1F4AD}" type="presParOf" srcId="{A0FB380E-8769-7C48-B730-8506AC92CC0B}" destId="{DE39B369-7277-6B42-8F17-299CBB4A5BE7}" srcOrd="1" destOrd="0" presId="urn:microsoft.com/office/officeart/2008/layout/LinedList"/>
    <dgm:cxn modelId="{D4F7233E-AA59-E842-91CC-21564C6824B2}" type="presParOf" srcId="{7B43A4C3-2426-9240-8DB4-D441F0F0BBA5}" destId="{1D770EC9-C435-4844-A7E9-78A7D9A2E830}" srcOrd="8" destOrd="0" presId="urn:microsoft.com/office/officeart/2008/layout/LinedList"/>
    <dgm:cxn modelId="{8483F4E1-6F21-C241-B22A-49A573AC4CCD}" type="presParOf" srcId="{7B43A4C3-2426-9240-8DB4-D441F0F0BBA5}" destId="{E5A71431-ABF9-1949-B3B1-FEAA552557C3}" srcOrd="9" destOrd="0" presId="urn:microsoft.com/office/officeart/2008/layout/LinedList"/>
    <dgm:cxn modelId="{19525CD8-977E-7A45-8B70-A2C4C24D995B}" type="presParOf" srcId="{E5A71431-ABF9-1949-B3B1-FEAA552557C3}" destId="{20876045-D7D6-3D41-A635-DDEC429A830B}" srcOrd="0" destOrd="0" presId="urn:microsoft.com/office/officeart/2008/layout/LinedList"/>
    <dgm:cxn modelId="{80143435-0D88-4E46-9E65-022BA8F552BE}" type="presParOf" srcId="{E5A71431-ABF9-1949-B3B1-FEAA552557C3}" destId="{2BDF79CA-FDE5-B04A-A351-A0A0938520BD}" srcOrd="1" destOrd="0" presId="urn:microsoft.com/office/officeart/2008/layout/LinedList"/>
    <dgm:cxn modelId="{FD6E5F1B-3B12-1145-9591-06B13DDA1A0C}" type="presParOf" srcId="{7B43A4C3-2426-9240-8DB4-D441F0F0BBA5}" destId="{C76399EA-FAF1-5C4D-8A9A-CC07E6AC0AC6}" srcOrd="10" destOrd="0" presId="urn:microsoft.com/office/officeart/2008/layout/LinedList"/>
    <dgm:cxn modelId="{0B15C3B8-4164-D045-9D76-99960655EEEC}" type="presParOf" srcId="{7B43A4C3-2426-9240-8DB4-D441F0F0BBA5}" destId="{F49D08B2-7813-B24C-A2DA-6433FFA5B48C}" srcOrd="11" destOrd="0" presId="urn:microsoft.com/office/officeart/2008/layout/LinedList"/>
    <dgm:cxn modelId="{66395DD1-E683-1D42-BC8D-30ABD8814463}" type="presParOf" srcId="{F49D08B2-7813-B24C-A2DA-6433FFA5B48C}" destId="{55ABC4F9-90E3-C044-89F5-C7D2B78AB864}" srcOrd="0" destOrd="0" presId="urn:microsoft.com/office/officeart/2008/layout/LinedList"/>
    <dgm:cxn modelId="{87716E68-0345-EF4B-B20A-E1AE48CB3A9A}" type="presParOf" srcId="{F49D08B2-7813-B24C-A2DA-6433FFA5B48C}" destId="{0828750C-8388-8147-BF5D-987E8A7CC420}" srcOrd="1" destOrd="0" presId="urn:microsoft.com/office/officeart/2008/layout/LinedList"/>
    <dgm:cxn modelId="{1D30146B-5EF0-8A4C-8E54-4954AD50474F}" type="presParOf" srcId="{7B43A4C3-2426-9240-8DB4-D441F0F0BBA5}" destId="{D1CC3F48-3213-2440-9A45-0EFDCE8B17DF}" srcOrd="12" destOrd="0" presId="urn:microsoft.com/office/officeart/2008/layout/LinedList"/>
    <dgm:cxn modelId="{DE5A7312-DBF2-8E4E-947E-2BCFDDA7586A}" type="presParOf" srcId="{7B43A4C3-2426-9240-8DB4-D441F0F0BBA5}" destId="{BA2ADF8B-2A88-BE46-BBFF-1E2A38C00808}" srcOrd="13" destOrd="0" presId="urn:microsoft.com/office/officeart/2008/layout/LinedList"/>
    <dgm:cxn modelId="{ED14C90F-95F3-DA4F-8DEE-86BDCB883254}" type="presParOf" srcId="{BA2ADF8B-2A88-BE46-BBFF-1E2A38C00808}" destId="{88BCC4FC-7798-504A-9083-502C23690BE5}" srcOrd="0" destOrd="0" presId="urn:microsoft.com/office/officeart/2008/layout/LinedList"/>
    <dgm:cxn modelId="{6FF99C10-4673-5044-A907-C53758F0AE65}" type="presParOf" srcId="{BA2ADF8B-2A88-BE46-BBFF-1E2A38C00808}" destId="{65930CB2-B598-C246-8736-4AD24E1B8019}" srcOrd="1" destOrd="0" presId="urn:microsoft.com/office/officeart/2008/layout/LinedList"/>
    <dgm:cxn modelId="{1BC1D353-0840-6E45-8AD3-5DA1B6B0070E}" type="presParOf" srcId="{7B43A4C3-2426-9240-8DB4-D441F0F0BBA5}" destId="{1071EBEF-0D3D-4045-A1C3-81AB096287B6}" srcOrd="14" destOrd="0" presId="urn:microsoft.com/office/officeart/2008/layout/LinedList"/>
    <dgm:cxn modelId="{CD6A922F-6258-0B4B-AE9D-2461F439D43A}" type="presParOf" srcId="{7B43A4C3-2426-9240-8DB4-D441F0F0BBA5}" destId="{A066CCC4-FFFA-9448-BF93-3CD4992E1B1E}" srcOrd="15" destOrd="0" presId="urn:microsoft.com/office/officeart/2008/layout/LinedList"/>
    <dgm:cxn modelId="{CB726797-A2BD-7542-999A-AF7FD01F905A}" type="presParOf" srcId="{A066CCC4-FFFA-9448-BF93-3CD4992E1B1E}" destId="{105D2ECA-2CEC-FC40-91A2-43AC33F92085}" srcOrd="0" destOrd="0" presId="urn:microsoft.com/office/officeart/2008/layout/LinedList"/>
    <dgm:cxn modelId="{4FCBF902-647E-0449-AD58-D8C581238C2B}" type="presParOf" srcId="{A066CCC4-FFFA-9448-BF93-3CD4992E1B1E}" destId="{1BBA5E34-CAE9-F54E-B6B0-E25AF883E3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0EA1C0D-C2A5-49CD-970E-53B9719B4A0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C6CAD2B-5CA3-4395-B625-A0C8CBCBD44D}">
      <dgm:prSet/>
      <dgm:spPr/>
      <dgm:t>
        <a:bodyPr/>
        <a:lstStyle/>
        <a:p>
          <a:pPr>
            <a:lnSpc>
              <a:spcPct val="100000"/>
            </a:lnSpc>
          </a:pPr>
          <a:r>
            <a:rPr lang="es-ES" dirty="0">
              <a:latin typeface="Calibri" panose="020F0502020204030204" pitchFamily="34" charset="0"/>
              <a:cs typeface="Calibri" panose="020F0502020204030204" pitchFamily="34" charset="0"/>
            </a:rPr>
            <a:t>Android</a:t>
          </a:r>
          <a:endParaRPr lang="en-US" dirty="0">
            <a:latin typeface="Calibri" panose="020F0502020204030204" pitchFamily="34" charset="0"/>
            <a:cs typeface="Calibri" panose="020F0502020204030204" pitchFamily="34" charset="0"/>
          </a:endParaRPr>
        </a:p>
      </dgm:t>
    </dgm:pt>
    <dgm:pt modelId="{90CCB36F-B50E-4F07-9FC7-A0D5F4667C20}" type="parTrans" cxnId="{3C93DD5A-B13E-44B8-B0C7-236D3F68EA67}">
      <dgm:prSet/>
      <dgm:spPr/>
      <dgm:t>
        <a:bodyPr/>
        <a:lstStyle/>
        <a:p>
          <a:endParaRPr lang="en-US"/>
        </a:p>
      </dgm:t>
    </dgm:pt>
    <dgm:pt modelId="{B4BF410C-A6FF-439F-9E1B-C2BA26EDA8B6}" type="sibTrans" cxnId="{3C93DD5A-B13E-44B8-B0C7-236D3F68EA67}">
      <dgm:prSet/>
      <dgm:spPr/>
      <dgm:t>
        <a:bodyPr/>
        <a:lstStyle/>
        <a:p>
          <a:endParaRPr lang="en-US"/>
        </a:p>
      </dgm:t>
    </dgm:pt>
    <dgm:pt modelId="{7639F746-CD06-4519-9FF5-0F7E4002CCFF}">
      <dgm:prSet custT="1"/>
      <dgm:spPr/>
      <dgm:t>
        <a:bodyPr/>
        <a:lstStyle/>
        <a:p>
          <a:pPr>
            <a:lnSpc>
              <a:spcPct val="100000"/>
            </a:lnSpc>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gm:t>
    </dgm:pt>
    <dgm:pt modelId="{9289D941-E142-4C5C-846B-DE3C3C174F5C}" type="parTrans" cxnId="{CB0700F7-6981-4977-9E69-3C5158039351}">
      <dgm:prSet/>
      <dgm:spPr/>
      <dgm:t>
        <a:bodyPr/>
        <a:lstStyle/>
        <a:p>
          <a:endParaRPr lang="en-US"/>
        </a:p>
      </dgm:t>
    </dgm:pt>
    <dgm:pt modelId="{FB75F74F-C4B9-4B54-AF3D-C1DD8D1BDECE}" type="sibTrans" cxnId="{CB0700F7-6981-4977-9E69-3C5158039351}">
      <dgm:prSet/>
      <dgm:spPr/>
      <dgm:t>
        <a:bodyPr/>
        <a:lstStyle/>
        <a:p>
          <a:endParaRPr lang="en-US"/>
        </a:p>
      </dgm:t>
    </dgm:pt>
    <dgm:pt modelId="{B05522B9-6450-432A-BBF5-87CC59810205}" type="pres">
      <dgm:prSet presAssocID="{20EA1C0D-C2A5-49CD-970E-53B9719B4A0F}" presName="root" presStyleCnt="0">
        <dgm:presLayoutVars>
          <dgm:dir/>
          <dgm:resizeHandles val="exact"/>
        </dgm:presLayoutVars>
      </dgm:prSet>
      <dgm:spPr/>
    </dgm:pt>
    <dgm:pt modelId="{0B6F0305-B49F-4E59-AED9-68A2D2C53961}" type="pres">
      <dgm:prSet presAssocID="{5C6CAD2B-5CA3-4395-B625-A0C8CBCBD44D}" presName="compNode" presStyleCnt="0"/>
      <dgm:spPr/>
    </dgm:pt>
    <dgm:pt modelId="{94254A3A-015D-4D93-87B3-060BD61F4C5B}" type="pres">
      <dgm:prSet presAssocID="{5C6CAD2B-5CA3-4395-B625-A0C8CBCBD4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5384F809-C5AF-403D-A643-327CA010A465}" type="pres">
      <dgm:prSet presAssocID="{5C6CAD2B-5CA3-4395-B625-A0C8CBCBD44D}" presName="spaceRect" presStyleCnt="0"/>
      <dgm:spPr/>
    </dgm:pt>
    <dgm:pt modelId="{DDBCC9C4-DB41-4ED3-BD20-2342E26853C9}" type="pres">
      <dgm:prSet presAssocID="{5C6CAD2B-5CA3-4395-B625-A0C8CBCBD44D}" presName="textRect" presStyleLbl="revTx" presStyleIdx="0" presStyleCnt="2">
        <dgm:presLayoutVars>
          <dgm:chMax val="1"/>
          <dgm:chPref val="1"/>
        </dgm:presLayoutVars>
      </dgm:prSet>
      <dgm:spPr/>
    </dgm:pt>
    <dgm:pt modelId="{D7E1FD73-7991-41B5-A327-47BE8D0C68D1}" type="pres">
      <dgm:prSet presAssocID="{B4BF410C-A6FF-439F-9E1B-C2BA26EDA8B6}" presName="sibTrans" presStyleCnt="0"/>
      <dgm:spPr/>
    </dgm:pt>
    <dgm:pt modelId="{F5E4E304-2A48-47AE-9CF5-15D690760139}" type="pres">
      <dgm:prSet presAssocID="{7639F746-CD06-4519-9FF5-0F7E4002CCFF}" presName="compNode" presStyleCnt="0"/>
      <dgm:spPr/>
    </dgm:pt>
    <dgm:pt modelId="{1E8BF189-F607-4DE2-902F-39FD5C737715}" type="pres">
      <dgm:prSet presAssocID="{7639F746-CD06-4519-9FF5-0F7E4002CC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160D0AEF-A51A-4BC2-9717-5587A0FFA4F6}" type="pres">
      <dgm:prSet presAssocID="{7639F746-CD06-4519-9FF5-0F7E4002CCFF}" presName="spaceRect" presStyleCnt="0"/>
      <dgm:spPr/>
    </dgm:pt>
    <dgm:pt modelId="{09C0310A-6181-4B5B-BB80-1E1D38299E43}" type="pres">
      <dgm:prSet presAssocID="{7639F746-CD06-4519-9FF5-0F7E4002CCFF}" presName="textRect" presStyleLbl="revTx" presStyleIdx="1" presStyleCnt="2">
        <dgm:presLayoutVars>
          <dgm:chMax val="1"/>
          <dgm:chPref val="1"/>
        </dgm:presLayoutVars>
      </dgm:prSet>
      <dgm:spPr/>
    </dgm:pt>
  </dgm:ptLst>
  <dgm:cxnLst>
    <dgm:cxn modelId="{105F3F16-01A4-411F-B479-878B21BFDE82}" type="presOf" srcId="{7639F746-CD06-4519-9FF5-0F7E4002CCFF}" destId="{09C0310A-6181-4B5B-BB80-1E1D38299E43}" srcOrd="0" destOrd="0" presId="urn:microsoft.com/office/officeart/2018/2/layout/IconLabelList"/>
    <dgm:cxn modelId="{3C93DD5A-B13E-44B8-B0C7-236D3F68EA67}" srcId="{20EA1C0D-C2A5-49CD-970E-53B9719B4A0F}" destId="{5C6CAD2B-5CA3-4395-B625-A0C8CBCBD44D}" srcOrd="0" destOrd="0" parTransId="{90CCB36F-B50E-4F07-9FC7-A0D5F4667C20}" sibTransId="{B4BF410C-A6FF-439F-9E1B-C2BA26EDA8B6}"/>
    <dgm:cxn modelId="{37A0D9B7-3650-47E8-9856-996D92128C93}" type="presOf" srcId="{20EA1C0D-C2A5-49CD-970E-53B9719B4A0F}" destId="{B05522B9-6450-432A-BBF5-87CC59810205}" srcOrd="0" destOrd="0" presId="urn:microsoft.com/office/officeart/2018/2/layout/IconLabelList"/>
    <dgm:cxn modelId="{BEB4DDDE-F372-4C01-B4CA-32616E51726A}" type="presOf" srcId="{5C6CAD2B-5CA3-4395-B625-A0C8CBCBD44D}" destId="{DDBCC9C4-DB41-4ED3-BD20-2342E26853C9}" srcOrd="0" destOrd="0" presId="urn:microsoft.com/office/officeart/2018/2/layout/IconLabelList"/>
    <dgm:cxn modelId="{CB0700F7-6981-4977-9E69-3C5158039351}" srcId="{20EA1C0D-C2A5-49CD-970E-53B9719B4A0F}" destId="{7639F746-CD06-4519-9FF5-0F7E4002CCFF}" srcOrd="1" destOrd="0" parTransId="{9289D941-E142-4C5C-846B-DE3C3C174F5C}" sibTransId="{FB75F74F-C4B9-4B54-AF3D-C1DD8D1BDECE}"/>
    <dgm:cxn modelId="{0BFC32E0-5808-4C03-A278-871EE6F70A08}" type="presParOf" srcId="{B05522B9-6450-432A-BBF5-87CC59810205}" destId="{0B6F0305-B49F-4E59-AED9-68A2D2C53961}" srcOrd="0" destOrd="0" presId="urn:microsoft.com/office/officeart/2018/2/layout/IconLabelList"/>
    <dgm:cxn modelId="{7C44C3ED-9BEC-4039-8DB6-C1DE5E101F98}" type="presParOf" srcId="{0B6F0305-B49F-4E59-AED9-68A2D2C53961}" destId="{94254A3A-015D-4D93-87B3-060BD61F4C5B}" srcOrd="0" destOrd="0" presId="urn:microsoft.com/office/officeart/2018/2/layout/IconLabelList"/>
    <dgm:cxn modelId="{C27DDFF6-817A-4B99-871E-407860430A83}" type="presParOf" srcId="{0B6F0305-B49F-4E59-AED9-68A2D2C53961}" destId="{5384F809-C5AF-403D-A643-327CA010A465}" srcOrd="1" destOrd="0" presId="urn:microsoft.com/office/officeart/2018/2/layout/IconLabelList"/>
    <dgm:cxn modelId="{1A06CE50-0C87-415E-B37B-417B815EB794}" type="presParOf" srcId="{0B6F0305-B49F-4E59-AED9-68A2D2C53961}" destId="{DDBCC9C4-DB41-4ED3-BD20-2342E26853C9}" srcOrd="2" destOrd="0" presId="urn:microsoft.com/office/officeart/2018/2/layout/IconLabelList"/>
    <dgm:cxn modelId="{9F2CDFDF-BA0B-41F1-B732-1DFEFC0799CC}" type="presParOf" srcId="{B05522B9-6450-432A-BBF5-87CC59810205}" destId="{D7E1FD73-7991-41B5-A327-47BE8D0C68D1}" srcOrd="1" destOrd="0" presId="urn:microsoft.com/office/officeart/2018/2/layout/IconLabelList"/>
    <dgm:cxn modelId="{8DD68AAB-6376-4C0D-9AA1-1F8C2B516D13}" type="presParOf" srcId="{B05522B9-6450-432A-BBF5-87CC59810205}" destId="{F5E4E304-2A48-47AE-9CF5-15D690760139}" srcOrd="2" destOrd="0" presId="urn:microsoft.com/office/officeart/2018/2/layout/IconLabelList"/>
    <dgm:cxn modelId="{F0C78A7B-F2B3-4B4E-BEA4-1CF111CF85C4}" type="presParOf" srcId="{F5E4E304-2A48-47AE-9CF5-15D690760139}" destId="{1E8BF189-F607-4DE2-902F-39FD5C737715}" srcOrd="0" destOrd="0" presId="urn:microsoft.com/office/officeart/2018/2/layout/IconLabelList"/>
    <dgm:cxn modelId="{5787E731-C7BD-4C25-BD38-56F22BC0F44C}" type="presParOf" srcId="{F5E4E304-2A48-47AE-9CF5-15D690760139}" destId="{160D0AEF-A51A-4BC2-9717-5587A0FFA4F6}" srcOrd="1" destOrd="0" presId="urn:microsoft.com/office/officeart/2018/2/layout/IconLabelList"/>
    <dgm:cxn modelId="{7F5F864A-BADE-4A25-AB76-AF784BE7D297}" type="presParOf" srcId="{F5E4E304-2A48-47AE-9CF5-15D690760139}" destId="{09C0310A-6181-4B5B-BB80-1E1D38299E43}"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8070559-A7C3-F542-8683-2A6908CBAD83}" type="doc">
      <dgm:prSet loTypeId="urn:microsoft.com/office/officeart/2005/8/layout/process5" loCatId="list" qsTypeId="urn:microsoft.com/office/officeart/2005/8/quickstyle/simple1" qsCatId="simple" csTypeId="urn:microsoft.com/office/officeart/2005/8/colors/accent1_2" csCatId="accent1" phldr="1"/>
      <dgm:spPr/>
      <dgm:t>
        <a:bodyPr/>
        <a:lstStyle/>
        <a:p>
          <a:endParaRPr lang="es-ES"/>
        </a:p>
      </dgm:t>
    </dgm:pt>
    <dgm:pt modelId="{89FF2364-07C5-674A-AF16-A91058B082E4}">
      <dgm:prSet/>
      <dgm:spPr/>
      <dgm:t>
        <a:bodyPr/>
        <a:lstStyle/>
        <a:p>
          <a:r>
            <a:rPr lang="es-ES" dirty="0"/>
            <a:t>Archivo .</a:t>
          </a:r>
          <a:r>
            <a:rPr lang="es-ES" dirty="0" err="1"/>
            <a:t>abb</a:t>
          </a:r>
          <a:endParaRPr lang="es-ES" dirty="0"/>
        </a:p>
      </dgm:t>
    </dgm:pt>
    <dgm:pt modelId="{C421A7A1-BD12-6B46-9B52-42A6DBC8B828}" type="parTrans" cxnId="{E71A12E3-B992-E84D-A79E-5128274E90C5}">
      <dgm:prSet/>
      <dgm:spPr/>
      <dgm:t>
        <a:bodyPr/>
        <a:lstStyle/>
        <a:p>
          <a:endParaRPr lang="es-ES"/>
        </a:p>
      </dgm:t>
    </dgm:pt>
    <dgm:pt modelId="{B32BD569-1CBD-024B-8CFB-A0F8631C4563}" type="sibTrans" cxnId="{E71A12E3-B992-E84D-A79E-5128274E90C5}">
      <dgm:prSet/>
      <dgm:spPr/>
      <dgm:t>
        <a:bodyPr/>
        <a:lstStyle/>
        <a:p>
          <a:endParaRPr lang="es-ES"/>
        </a:p>
      </dgm:t>
    </dgm:pt>
    <dgm:pt modelId="{5861605B-9483-9241-8EF3-69D7EB4D1869}">
      <dgm:prSet/>
      <dgm:spPr/>
      <dgm:t>
        <a:bodyPr/>
        <a:lstStyle/>
        <a:p>
          <a:r>
            <a:rPr lang="es-ES"/>
            <a:t>Subir Google Play Console</a:t>
          </a:r>
        </a:p>
      </dgm:t>
    </dgm:pt>
    <dgm:pt modelId="{FDB00370-E178-6842-BBCA-DAFA18AD38F7}" type="parTrans" cxnId="{0CC5D9BE-D463-264A-8D41-468C2BB83DD7}">
      <dgm:prSet/>
      <dgm:spPr/>
      <dgm:t>
        <a:bodyPr/>
        <a:lstStyle/>
        <a:p>
          <a:endParaRPr lang="es-ES"/>
        </a:p>
      </dgm:t>
    </dgm:pt>
    <dgm:pt modelId="{A1BBB73F-11B7-BD45-95E3-30DD0ED8B9F0}" type="sibTrans" cxnId="{0CC5D9BE-D463-264A-8D41-468C2BB83DD7}">
      <dgm:prSet/>
      <dgm:spPr/>
      <dgm:t>
        <a:bodyPr/>
        <a:lstStyle/>
        <a:p>
          <a:endParaRPr lang="es-ES"/>
        </a:p>
      </dgm:t>
    </dgm:pt>
    <dgm:pt modelId="{CBE13D15-548A-0A48-9A61-7D39647EF569}">
      <dgm:prSet/>
      <dgm:spPr/>
      <dgm:t>
        <a:bodyPr/>
        <a:lstStyle/>
        <a:p>
          <a:r>
            <a:rPr lang="es-ES"/>
            <a:t>Prueba Interna</a:t>
          </a:r>
        </a:p>
      </dgm:t>
    </dgm:pt>
    <dgm:pt modelId="{28AD74F8-17D4-0044-9A9A-0F563848EE71}" type="parTrans" cxnId="{090D2C3F-72C9-BD46-AC0C-EDF015040CC8}">
      <dgm:prSet/>
      <dgm:spPr/>
      <dgm:t>
        <a:bodyPr/>
        <a:lstStyle/>
        <a:p>
          <a:endParaRPr lang="es-ES"/>
        </a:p>
      </dgm:t>
    </dgm:pt>
    <dgm:pt modelId="{EF58A425-1C86-4248-9ECD-425798C54325}" type="sibTrans" cxnId="{090D2C3F-72C9-BD46-AC0C-EDF015040CC8}">
      <dgm:prSet/>
      <dgm:spPr/>
      <dgm:t>
        <a:bodyPr/>
        <a:lstStyle/>
        <a:p>
          <a:endParaRPr lang="es-ES"/>
        </a:p>
      </dgm:t>
    </dgm:pt>
    <dgm:pt modelId="{FA88281C-F56C-2F43-93C2-09C8EF3AC42F}">
      <dgm:prSet/>
      <dgm:spPr/>
      <dgm:t>
        <a:bodyPr/>
        <a:lstStyle/>
        <a:p>
          <a:r>
            <a:rPr lang="es-ES"/>
            <a:t>Prueba Cerrada</a:t>
          </a:r>
        </a:p>
      </dgm:t>
    </dgm:pt>
    <dgm:pt modelId="{8F17C310-26AE-A140-A39D-CCFB7F8C214F}" type="parTrans" cxnId="{38446CA8-5465-3C4B-B898-7B8DC0332E25}">
      <dgm:prSet/>
      <dgm:spPr/>
      <dgm:t>
        <a:bodyPr/>
        <a:lstStyle/>
        <a:p>
          <a:endParaRPr lang="es-ES"/>
        </a:p>
      </dgm:t>
    </dgm:pt>
    <dgm:pt modelId="{6896A3C5-96DA-1547-8145-92A29C7E5142}" type="sibTrans" cxnId="{38446CA8-5465-3C4B-B898-7B8DC0332E25}">
      <dgm:prSet/>
      <dgm:spPr/>
      <dgm:t>
        <a:bodyPr/>
        <a:lstStyle/>
        <a:p>
          <a:endParaRPr lang="es-ES"/>
        </a:p>
      </dgm:t>
    </dgm:pt>
    <dgm:pt modelId="{6EBEE60D-5656-CB44-80EC-03D46469D8FB}">
      <dgm:prSet/>
      <dgm:spPr/>
      <dgm:t>
        <a:bodyPr/>
        <a:lstStyle/>
        <a:p>
          <a:r>
            <a:rPr lang="es-ES"/>
            <a:t>Prueba Abierta</a:t>
          </a:r>
        </a:p>
      </dgm:t>
    </dgm:pt>
    <dgm:pt modelId="{9A5BC055-022F-3F46-B17B-561830A711B8}" type="parTrans" cxnId="{87A4AFF9-08F3-2245-BDC0-BA9B45CD5054}">
      <dgm:prSet/>
      <dgm:spPr/>
      <dgm:t>
        <a:bodyPr/>
        <a:lstStyle/>
        <a:p>
          <a:endParaRPr lang="es-ES"/>
        </a:p>
      </dgm:t>
    </dgm:pt>
    <dgm:pt modelId="{C4D20BED-7028-8C4D-A082-B85E624660E5}" type="sibTrans" cxnId="{87A4AFF9-08F3-2245-BDC0-BA9B45CD5054}">
      <dgm:prSet/>
      <dgm:spPr/>
      <dgm:t>
        <a:bodyPr/>
        <a:lstStyle/>
        <a:p>
          <a:endParaRPr lang="es-ES"/>
        </a:p>
      </dgm:t>
    </dgm:pt>
    <dgm:pt modelId="{79BD869C-FAE1-594C-BE10-947E72CE4DD5}">
      <dgm:prSet/>
      <dgm:spPr/>
      <dgm:t>
        <a:bodyPr/>
        <a:lstStyle/>
        <a:p>
          <a:r>
            <a:rPr lang="es-ES" dirty="0"/>
            <a:t>Producción</a:t>
          </a:r>
        </a:p>
      </dgm:t>
    </dgm:pt>
    <dgm:pt modelId="{E82036BF-6AF2-9C46-BF60-D039C8EF6793}" type="parTrans" cxnId="{CA9727EF-3C31-DF43-A550-A183BE5F7D91}">
      <dgm:prSet/>
      <dgm:spPr/>
      <dgm:t>
        <a:bodyPr/>
        <a:lstStyle/>
        <a:p>
          <a:endParaRPr lang="es-ES"/>
        </a:p>
      </dgm:t>
    </dgm:pt>
    <dgm:pt modelId="{9D1D884F-39A3-3344-ADC8-55C5E0FCE3EB}" type="sibTrans" cxnId="{CA9727EF-3C31-DF43-A550-A183BE5F7D91}">
      <dgm:prSet/>
      <dgm:spPr/>
      <dgm:t>
        <a:bodyPr/>
        <a:lstStyle/>
        <a:p>
          <a:endParaRPr lang="es-ES"/>
        </a:p>
      </dgm:t>
    </dgm:pt>
    <dgm:pt modelId="{168DC7FC-6ACC-A849-B401-B3DDEEA4BE62}" type="pres">
      <dgm:prSet presAssocID="{18070559-A7C3-F542-8683-2A6908CBAD83}" presName="diagram" presStyleCnt="0">
        <dgm:presLayoutVars>
          <dgm:dir/>
          <dgm:resizeHandles val="exact"/>
        </dgm:presLayoutVars>
      </dgm:prSet>
      <dgm:spPr/>
    </dgm:pt>
    <dgm:pt modelId="{CBC09E58-DF65-E047-B46C-95EE6124F55B}" type="pres">
      <dgm:prSet presAssocID="{89FF2364-07C5-674A-AF16-A91058B082E4}" presName="node" presStyleLbl="node1" presStyleIdx="0" presStyleCnt="6">
        <dgm:presLayoutVars>
          <dgm:bulletEnabled val="1"/>
        </dgm:presLayoutVars>
      </dgm:prSet>
      <dgm:spPr/>
    </dgm:pt>
    <dgm:pt modelId="{C3DCC841-86E9-9740-9A37-6946C0FA7828}" type="pres">
      <dgm:prSet presAssocID="{B32BD569-1CBD-024B-8CFB-A0F8631C4563}" presName="sibTrans" presStyleLbl="sibTrans2D1" presStyleIdx="0" presStyleCnt="5"/>
      <dgm:spPr/>
    </dgm:pt>
    <dgm:pt modelId="{A8C1575D-242A-E541-BD17-C95F7DDD3491}" type="pres">
      <dgm:prSet presAssocID="{B32BD569-1CBD-024B-8CFB-A0F8631C4563}" presName="connectorText" presStyleLbl="sibTrans2D1" presStyleIdx="0" presStyleCnt="5"/>
      <dgm:spPr/>
    </dgm:pt>
    <dgm:pt modelId="{95D243E3-1B1F-7F45-80C0-FFF2E8619E16}" type="pres">
      <dgm:prSet presAssocID="{5861605B-9483-9241-8EF3-69D7EB4D1869}" presName="node" presStyleLbl="node1" presStyleIdx="1" presStyleCnt="6">
        <dgm:presLayoutVars>
          <dgm:bulletEnabled val="1"/>
        </dgm:presLayoutVars>
      </dgm:prSet>
      <dgm:spPr/>
    </dgm:pt>
    <dgm:pt modelId="{C5EF089A-1BC9-B34F-AEE0-A87CE05BC206}" type="pres">
      <dgm:prSet presAssocID="{A1BBB73F-11B7-BD45-95E3-30DD0ED8B9F0}" presName="sibTrans" presStyleLbl="sibTrans2D1" presStyleIdx="1" presStyleCnt="5"/>
      <dgm:spPr/>
    </dgm:pt>
    <dgm:pt modelId="{88860102-F240-D94D-80A8-D7E70631AAC7}" type="pres">
      <dgm:prSet presAssocID="{A1BBB73F-11B7-BD45-95E3-30DD0ED8B9F0}" presName="connectorText" presStyleLbl="sibTrans2D1" presStyleIdx="1" presStyleCnt="5"/>
      <dgm:spPr/>
    </dgm:pt>
    <dgm:pt modelId="{B5A251FD-2D97-EA41-9203-D6BB0B54AB65}" type="pres">
      <dgm:prSet presAssocID="{CBE13D15-548A-0A48-9A61-7D39647EF569}" presName="node" presStyleLbl="node1" presStyleIdx="2" presStyleCnt="6">
        <dgm:presLayoutVars>
          <dgm:bulletEnabled val="1"/>
        </dgm:presLayoutVars>
      </dgm:prSet>
      <dgm:spPr/>
    </dgm:pt>
    <dgm:pt modelId="{5ECDF4BC-A502-F14A-8D8B-701DF084CB30}" type="pres">
      <dgm:prSet presAssocID="{EF58A425-1C86-4248-9ECD-425798C54325}" presName="sibTrans" presStyleLbl="sibTrans2D1" presStyleIdx="2" presStyleCnt="5"/>
      <dgm:spPr/>
    </dgm:pt>
    <dgm:pt modelId="{D708680D-392C-2A42-97C7-0998FE8521E6}" type="pres">
      <dgm:prSet presAssocID="{EF58A425-1C86-4248-9ECD-425798C54325}" presName="connectorText" presStyleLbl="sibTrans2D1" presStyleIdx="2" presStyleCnt="5"/>
      <dgm:spPr/>
    </dgm:pt>
    <dgm:pt modelId="{ABB84BAA-4C38-5347-8E94-49DBA014F0CB}" type="pres">
      <dgm:prSet presAssocID="{FA88281C-F56C-2F43-93C2-09C8EF3AC42F}" presName="node" presStyleLbl="node1" presStyleIdx="3" presStyleCnt="6">
        <dgm:presLayoutVars>
          <dgm:bulletEnabled val="1"/>
        </dgm:presLayoutVars>
      </dgm:prSet>
      <dgm:spPr/>
    </dgm:pt>
    <dgm:pt modelId="{AB861C24-63CC-C647-BD60-32196756AE96}" type="pres">
      <dgm:prSet presAssocID="{6896A3C5-96DA-1547-8145-92A29C7E5142}" presName="sibTrans" presStyleLbl="sibTrans2D1" presStyleIdx="3" presStyleCnt="5"/>
      <dgm:spPr/>
    </dgm:pt>
    <dgm:pt modelId="{5284FB96-5793-8740-816B-8A7FCD854C16}" type="pres">
      <dgm:prSet presAssocID="{6896A3C5-96DA-1547-8145-92A29C7E5142}" presName="connectorText" presStyleLbl="sibTrans2D1" presStyleIdx="3" presStyleCnt="5"/>
      <dgm:spPr/>
    </dgm:pt>
    <dgm:pt modelId="{36B31DC8-0711-6F4C-A557-A17E7748A521}" type="pres">
      <dgm:prSet presAssocID="{6EBEE60D-5656-CB44-80EC-03D46469D8FB}" presName="node" presStyleLbl="node1" presStyleIdx="4" presStyleCnt="6">
        <dgm:presLayoutVars>
          <dgm:bulletEnabled val="1"/>
        </dgm:presLayoutVars>
      </dgm:prSet>
      <dgm:spPr/>
    </dgm:pt>
    <dgm:pt modelId="{43363E65-C980-2748-AB0B-019C073EE463}" type="pres">
      <dgm:prSet presAssocID="{C4D20BED-7028-8C4D-A082-B85E624660E5}" presName="sibTrans" presStyleLbl="sibTrans2D1" presStyleIdx="4" presStyleCnt="5"/>
      <dgm:spPr/>
    </dgm:pt>
    <dgm:pt modelId="{9509B4EA-5DDC-184C-8F3B-F1C1F2541351}" type="pres">
      <dgm:prSet presAssocID="{C4D20BED-7028-8C4D-A082-B85E624660E5}" presName="connectorText" presStyleLbl="sibTrans2D1" presStyleIdx="4" presStyleCnt="5"/>
      <dgm:spPr/>
    </dgm:pt>
    <dgm:pt modelId="{93011187-B7CB-494B-9326-3471D57FBA56}" type="pres">
      <dgm:prSet presAssocID="{79BD869C-FAE1-594C-BE10-947E72CE4DD5}" presName="node" presStyleLbl="node1" presStyleIdx="5" presStyleCnt="6">
        <dgm:presLayoutVars>
          <dgm:bulletEnabled val="1"/>
        </dgm:presLayoutVars>
      </dgm:prSet>
      <dgm:spPr/>
    </dgm:pt>
  </dgm:ptLst>
  <dgm:cxnLst>
    <dgm:cxn modelId="{6E3B5501-CD0A-814D-9D04-4B6DD0EEB182}" type="presOf" srcId="{EF58A425-1C86-4248-9ECD-425798C54325}" destId="{D708680D-392C-2A42-97C7-0998FE8521E6}" srcOrd="1" destOrd="0" presId="urn:microsoft.com/office/officeart/2005/8/layout/process5"/>
    <dgm:cxn modelId="{AD5B4B08-9686-5841-B5CD-5C76FBA59FC4}" type="presOf" srcId="{C4D20BED-7028-8C4D-A082-B85E624660E5}" destId="{9509B4EA-5DDC-184C-8F3B-F1C1F2541351}" srcOrd="1" destOrd="0" presId="urn:microsoft.com/office/officeart/2005/8/layout/process5"/>
    <dgm:cxn modelId="{6AC3BE18-956B-3141-BD3A-297246780E92}" type="presOf" srcId="{5861605B-9483-9241-8EF3-69D7EB4D1869}" destId="{95D243E3-1B1F-7F45-80C0-FFF2E8619E16}" srcOrd="0" destOrd="0" presId="urn:microsoft.com/office/officeart/2005/8/layout/process5"/>
    <dgm:cxn modelId="{04B6751B-1CCF-AF4D-B038-7B27F02B5D83}" type="presOf" srcId="{89FF2364-07C5-674A-AF16-A91058B082E4}" destId="{CBC09E58-DF65-E047-B46C-95EE6124F55B}" srcOrd="0" destOrd="0" presId="urn:microsoft.com/office/officeart/2005/8/layout/process5"/>
    <dgm:cxn modelId="{090D2C3F-72C9-BD46-AC0C-EDF015040CC8}" srcId="{18070559-A7C3-F542-8683-2A6908CBAD83}" destId="{CBE13D15-548A-0A48-9A61-7D39647EF569}" srcOrd="2" destOrd="0" parTransId="{28AD74F8-17D4-0044-9A9A-0F563848EE71}" sibTransId="{EF58A425-1C86-4248-9ECD-425798C54325}"/>
    <dgm:cxn modelId="{4FE9EB46-9F4B-DC49-A38A-31B795283F53}" type="presOf" srcId="{FA88281C-F56C-2F43-93C2-09C8EF3AC42F}" destId="{ABB84BAA-4C38-5347-8E94-49DBA014F0CB}" srcOrd="0" destOrd="0" presId="urn:microsoft.com/office/officeart/2005/8/layout/process5"/>
    <dgm:cxn modelId="{E8CF3547-56F2-4147-A0EA-3A7C1417F8B8}" type="presOf" srcId="{18070559-A7C3-F542-8683-2A6908CBAD83}" destId="{168DC7FC-6ACC-A849-B401-B3DDEEA4BE62}" srcOrd="0" destOrd="0" presId="urn:microsoft.com/office/officeart/2005/8/layout/process5"/>
    <dgm:cxn modelId="{B86CC159-A29E-274D-8618-C04217FED72B}" type="presOf" srcId="{6896A3C5-96DA-1547-8145-92A29C7E5142}" destId="{AB861C24-63CC-C647-BD60-32196756AE96}" srcOrd="0" destOrd="0" presId="urn:microsoft.com/office/officeart/2005/8/layout/process5"/>
    <dgm:cxn modelId="{6C0E615E-1F6D-BC4F-9B05-431596A67E5F}" type="presOf" srcId="{C4D20BED-7028-8C4D-A082-B85E624660E5}" destId="{43363E65-C980-2748-AB0B-019C073EE463}" srcOrd="0" destOrd="0" presId="urn:microsoft.com/office/officeart/2005/8/layout/process5"/>
    <dgm:cxn modelId="{90C3D271-5DC3-1243-8815-11EC0DD7EC52}" type="presOf" srcId="{A1BBB73F-11B7-BD45-95E3-30DD0ED8B9F0}" destId="{88860102-F240-D94D-80A8-D7E70631AAC7}" srcOrd="1" destOrd="0" presId="urn:microsoft.com/office/officeart/2005/8/layout/process5"/>
    <dgm:cxn modelId="{8F220473-4821-A240-AE82-15D0D6BD6128}" type="presOf" srcId="{B32BD569-1CBD-024B-8CFB-A0F8631C4563}" destId="{C3DCC841-86E9-9740-9A37-6946C0FA7828}" srcOrd="0" destOrd="0" presId="urn:microsoft.com/office/officeart/2005/8/layout/process5"/>
    <dgm:cxn modelId="{F137CA83-D69F-FE43-9E6B-39A17F574860}" type="presOf" srcId="{A1BBB73F-11B7-BD45-95E3-30DD0ED8B9F0}" destId="{C5EF089A-1BC9-B34F-AEE0-A87CE05BC206}" srcOrd="0" destOrd="0" presId="urn:microsoft.com/office/officeart/2005/8/layout/process5"/>
    <dgm:cxn modelId="{B0A7A58C-461E-124C-9171-792B4314C0C6}" type="presOf" srcId="{79BD869C-FAE1-594C-BE10-947E72CE4DD5}" destId="{93011187-B7CB-494B-9326-3471D57FBA56}" srcOrd="0" destOrd="0" presId="urn:microsoft.com/office/officeart/2005/8/layout/process5"/>
    <dgm:cxn modelId="{38446CA8-5465-3C4B-B898-7B8DC0332E25}" srcId="{18070559-A7C3-F542-8683-2A6908CBAD83}" destId="{FA88281C-F56C-2F43-93C2-09C8EF3AC42F}" srcOrd="3" destOrd="0" parTransId="{8F17C310-26AE-A140-A39D-CCFB7F8C214F}" sibTransId="{6896A3C5-96DA-1547-8145-92A29C7E5142}"/>
    <dgm:cxn modelId="{68CB00AF-17B5-E748-8339-4071993B1DD5}" type="presOf" srcId="{B32BD569-1CBD-024B-8CFB-A0F8631C4563}" destId="{A8C1575D-242A-E541-BD17-C95F7DDD3491}" srcOrd="1" destOrd="0" presId="urn:microsoft.com/office/officeart/2005/8/layout/process5"/>
    <dgm:cxn modelId="{0CC5D9BE-D463-264A-8D41-468C2BB83DD7}" srcId="{18070559-A7C3-F542-8683-2A6908CBAD83}" destId="{5861605B-9483-9241-8EF3-69D7EB4D1869}" srcOrd="1" destOrd="0" parTransId="{FDB00370-E178-6842-BBCA-DAFA18AD38F7}" sibTransId="{A1BBB73F-11B7-BD45-95E3-30DD0ED8B9F0}"/>
    <dgm:cxn modelId="{558714C2-B3A7-EB4F-B30D-9E59103FCE5C}" type="presOf" srcId="{EF58A425-1C86-4248-9ECD-425798C54325}" destId="{5ECDF4BC-A502-F14A-8D8B-701DF084CB30}" srcOrd="0" destOrd="0" presId="urn:microsoft.com/office/officeart/2005/8/layout/process5"/>
    <dgm:cxn modelId="{ABC265CB-5174-914C-8557-185DD43AB014}" type="presOf" srcId="{CBE13D15-548A-0A48-9A61-7D39647EF569}" destId="{B5A251FD-2D97-EA41-9203-D6BB0B54AB65}" srcOrd="0" destOrd="0" presId="urn:microsoft.com/office/officeart/2005/8/layout/process5"/>
    <dgm:cxn modelId="{F8E839E1-20C9-CA4D-9429-C8AA23D2485F}" type="presOf" srcId="{6EBEE60D-5656-CB44-80EC-03D46469D8FB}" destId="{36B31DC8-0711-6F4C-A557-A17E7748A521}" srcOrd="0" destOrd="0" presId="urn:microsoft.com/office/officeart/2005/8/layout/process5"/>
    <dgm:cxn modelId="{E71A12E3-B992-E84D-A79E-5128274E90C5}" srcId="{18070559-A7C3-F542-8683-2A6908CBAD83}" destId="{89FF2364-07C5-674A-AF16-A91058B082E4}" srcOrd="0" destOrd="0" parTransId="{C421A7A1-BD12-6B46-9B52-42A6DBC8B828}" sibTransId="{B32BD569-1CBD-024B-8CFB-A0F8631C4563}"/>
    <dgm:cxn modelId="{94451AEF-5447-FA46-BBD4-A0B3C7F7BD15}" type="presOf" srcId="{6896A3C5-96DA-1547-8145-92A29C7E5142}" destId="{5284FB96-5793-8740-816B-8A7FCD854C16}" srcOrd="1" destOrd="0" presId="urn:microsoft.com/office/officeart/2005/8/layout/process5"/>
    <dgm:cxn modelId="{CA9727EF-3C31-DF43-A550-A183BE5F7D91}" srcId="{18070559-A7C3-F542-8683-2A6908CBAD83}" destId="{79BD869C-FAE1-594C-BE10-947E72CE4DD5}" srcOrd="5" destOrd="0" parTransId="{E82036BF-6AF2-9C46-BF60-D039C8EF6793}" sibTransId="{9D1D884F-39A3-3344-ADC8-55C5E0FCE3EB}"/>
    <dgm:cxn modelId="{87A4AFF9-08F3-2245-BDC0-BA9B45CD5054}" srcId="{18070559-A7C3-F542-8683-2A6908CBAD83}" destId="{6EBEE60D-5656-CB44-80EC-03D46469D8FB}" srcOrd="4" destOrd="0" parTransId="{9A5BC055-022F-3F46-B17B-561830A711B8}" sibTransId="{C4D20BED-7028-8C4D-A082-B85E624660E5}"/>
    <dgm:cxn modelId="{4EC225F4-0DE9-B141-9320-031EB4F66C19}" type="presParOf" srcId="{168DC7FC-6ACC-A849-B401-B3DDEEA4BE62}" destId="{CBC09E58-DF65-E047-B46C-95EE6124F55B}" srcOrd="0" destOrd="0" presId="urn:microsoft.com/office/officeart/2005/8/layout/process5"/>
    <dgm:cxn modelId="{7D90C1A5-ECBA-A447-8B90-1A831005EC10}" type="presParOf" srcId="{168DC7FC-6ACC-A849-B401-B3DDEEA4BE62}" destId="{C3DCC841-86E9-9740-9A37-6946C0FA7828}" srcOrd="1" destOrd="0" presId="urn:microsoft.com/office/officeart/2005/8/layout/process5"/>
    <dgm:cxn modelId="{D58145BF-C907-0B4A-ABEC-33226E811F34}" type="presParOf" srcId="{C3DCC841-86E9-9740-9A37-6946C0FA7828}" destId="{A8C1575D-242A-E541-BD17-C95F7DDD3491}" srcOrd="0" destOrd="0" presId="urn:microsoft.com/office/officeart/2005/8/layout/process5"/>
    <dgm:cxn modelId="{74DABA77-79DF-8C4E-A54E-A189E9A1F0AA}" type="presParOf" srcId="{168DC7FC-6ACC-A849-B401-B3DDEEA4BE62}" destId="{95D243E3-1B1F-7F45-80C0-FFF2E8619E16}" srcOrd="2" destOrd="0" presId="urn:microsoft.com/office/officeart/2005/8/layout/process5"/>
    <dgm:cxn modelId="{41EB542D-97CA-3E49-B962-B65CDDD2A97C}" type="presParOf" srcId="{168DC7FC-6ACC-A849-B401-B3DDEEA4BE62}" destId="{C5EF089A-1BC9-B34F-AEE0-A87CE05BC206}" srcOrd="3" destOrd="0" presId="urn:microsoft.com/office/officeart/2005/8/layout/process5"/>
    <dgm:cxn modelId="{B5957488-3F83-FE49-9FE1-978E09504E37}" type="presParOf" srcId="{C5EF089A-1BC9-B34F-AEE0-A87CE05BC206}" destId="{88860102-F240-D94D-80A8-D7E70631AAC7}" srcOrd="0" destOrd="0" presId="urn:microsoft.com/office/officeart/2005/8/layout/process5"/>
    <dgm:cxn modelId="{91243BCF-17CF-224F-A7D1-1704E0E9F011}" type="presParOf" srcId="{168DC7FC-6ACC-A849-B401-B3DDEEA4BE62}" destId="{B5A251FD-2D97-EA41-9203-D6BB0B54AB65}" srcOrd="4" destOrd="0" presId="urn:microsoft.com/office/officeart/2005/8/layout/process5"/>
    <dgm:cxn modelId="{3D92A8F8-8CBC-C049-8E8A-CE45CE847CED}" type="presParOf" srcId="{168DC7FC-6ACC-A849-B401-B3DDEEA4BE62}" destId="{5ECDF4BC-A502-F14A-8D8B-701DF084CB30}" srcOrd="5" destOrd="0" presId="urn:microsoft.com/office/officeart/2005/8/layout/process5"/>
    <dgm:cxn modelId="{A3DDFC8B-C16E-474C-AACA-8057C0AF51D1}" type="presParOf" srcId="{5ECDF4BC-A502-F14A-8D8B-701DF084CB30}" destId="{D708680D-392C-2A42-97C7-0998FE8521E6}" srcOrd="0" destOrd="0" presId="urn:microsoft.com/office/officeart/2005/8/layout/process5"/>
    <dgm:cxn modelId="{031CD18C-40DD-9D4B-BF42-AAEE65039D23}" type="presParOf" srcId="{168DC7FC-6ACC-A849-B401-B3DDEEA4BE62}" destId="{ABB84BAA-4C38-5347-8E94-49DBA014F0CB}" srcOrd="6" destOrd="0" presId="urn:microsoft.com/office/officeart/2005/8/layout/process5"/>
    <dgm:cxn modelId="{029DE53F-5756-934F-9EA6-E60A97CE8371}" type="presParOf" srcId="{168DC7FC-6ACC-A849-B401-B3DDEEA4BE62}" destId="{AB861C24-63CC-C647-BD60-32196756AE96}" srcOrd="7" destOrd="0" presId="urn:microsoft.com/office/officeart/2005/8/layout/process5"/>
    <dgm:cxn modelId="{164D4BD1-A90E-5440-BEBE-2E4606BF52F9}" type="presParOf" srcId="{AB861C24-63CC-C647-BD60-32196756AE96}" destId="{5284FB96-5793-8740-816B-8A7FCD854C16}" srcOrd="0" destOrd="0" presId="urn:microsoft.com/office/officeart/2005/8/layout/process5"/>
    <dgm:cxn modelId="{2EF6696C-C484-FF4F-9D0F-AE33E4DDEA47}" type="presParOf" srcId="{168DC7FC-6ACC-A849-B401-B3DDEEA4BE62}" destId="{36B31DC8-0711-6F4C-A557-A17E7748A521}" srcOrd="8" destOrd="0" presId="urn:microsoft.com/office/officeart/2005/8/layout/process5"/>
    <dgm:cxn modelId="{BDAE32D8-53F4-DE41-8E03-B69563B19355}" type="presParOf" srcId="{168DC7FC-6ACC-A849-B401-B3DDEEA4BE62}" destId="{43363E65-C980-2748-AB0B-019C073EE463}" srcOrd="9" destOrd="0" presId="urn:microsoft.com/office/officeart/2005/8/layout/process5"/>
    <dgm:cxn modelId="{C68114C9-0FB6-0142-A3EE-F8DE97E170FD}" type="presParOf" srcId="{43363E65-C980-2748-AB0B-019C073EE463}" destId="{9509B4EA-5DDC-184C-8F3B-F1C1F2541351}" srcOrd="0" destOrd="0" presId="urn:microsoft.com/office/officeart/2005/8/layout/process5"/>
    <dgm:cxn modelId="{91D0F6F0-825F-3749-B123-60C8481024E9}" type="presParOf" srcId="{168DC7FC-6ACC-A849-B401-B3DDEEA4BE62}" destId="{93011187-B7CB-494B-9326-3471D57FBA56}"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8070559-A7C3-F542-8683-2A6908CBAD83}" type="doc">
      <dgm:prSet loTypeId="urn:microsoft.com/office/officeart/2005/8/layout/process5" loCatId="list" qsTypeId="urn:microsoft.com/office/officeart/2005/8/quickstyle/simple1" qsCatId="simple" csTypeId="urn:microsoft.com/office/officeart/2005/8/colors/accent1_2" csCatId="accent1" phldr="1"/>
      <dgm:spPr/>
      <dgm:t>
        <a:bodyPr/>
        <a:lstStyle/>
        <a:p>
          <a:endParaRPr lang="es-ES"/>
        </a:p>
      </dgm:t>
    </dgm:pt>
    <dgm:pt modelId="{89FF2364-07C5-674A-AF16-A91058B082E4}">
      <dgm:prSet/>
      <dgm:spPr/>
      <dgm:t>
        <a:bodyPr/>
        <a:lstStyle/>
        <a:p>
          <a:r>
            <a:rPr lang="es-ES" dirty="0"/>
            <a:t>Archivo .api</a:t>
          </a:r>
        </a:p>
      </dgm:t>
    </dgm:pt>
    <dgm:pt modelId="{C421A7A1-BD12-6B46-9B52-42A6DBC8B828}" type="parTrans" cxnId="{E71A12E3-B992-E84D-A79E-5128274E90C5}">
      <dgm:prSet/>
      <dgm:spPr/>
      <dgm:t>
        <a:bodyPr/>
        <a:lstStyle/>
        <a:p>
          <a:endParaRPr lang="es-ES"/>
        </a:p>
      </dgm:t>
    </dgm:pt>
    <dgm:pt modelId="{B32BD569-1CBD-024B-8CFB-A0F8631C4563}" type="sibTrans" cxnId="{E71A12E3-B992-E84D-A79E-5128274E90C5}">
      <dgm:prSet/>
      <dgm:spPr/>
      <dgm:t>
        <a:bodyPr/>
        <a:lstStyle/>
        <a:p>
          <a:endParaRPr lang="es-ES"/>
        </a:p>
      </dgm:t>
    </dgm:pt>
    <dgm:pt modelId="{5861605B-9483-9241-8EF3-69D7EB4D1869}">
      <dgm:prSet/>
      <dgm:spPr/>
      <dgm:t>
        <a:bodyPr/>
        <a:lstStyle/>
        <a:p>
          <a:r>
            <a:rPr lang="es-ES" dirty="0"/>
            <a:t>Subir Apple Store </a:t>
          </a:r>
          <a:r>
            <a:rPr lang="es-ES" dirty="0" err="1"/>
            <a:t>Connect</a:t>
          </a:r>
          <a:endParaRPr lang="es-ES" dirty="0"/>
        </a:p>
      </dgm:t>
    </dgm:pt>
    <dgm:pt modelId="{FDB00370-E178-6842-BBCA-DAFA18AD38F7}" type="parTrans" cxnId="{0CC5D9BE-D463-264A-8D41-468C2BB83DD7}">
      <dgm:prSet/>
      <dgm:spPr/>
      <dgm:t>
        <a:bodyPr/>
        <a:lstStyle/>
        <a:p>
          <a:endParaRPr lang="es-ES"/>
        </a:p>
      </dgm:t>
    </dgm:pt>
    <dgm:pt modelId="{A1BBB73F-11B7-BD45-95E3-30DD0ED8B9F0}" type="sibTrans" cxnId="{0CC5D9BE-D463-264A-8D41-468C2BB83DD7}">
      <dgm:prSet/>
      <dgm:spPr/>
      <dgm:t>
        <a:bodyPr/>
        <a:lstStyle/>
        <a:p>
          <a:endParaRPr lang="es-ES"/>
        </a:p>
      </dgm:t>
    </dgm:pt>
    <dgm:pt modelId="{CBE13D15-548A-0A48-9A61-7D39647EF569}">
      <dgm:prSet/>
      <dgm:spPr/>
      <dgm:t>
        <a:bodyPr/>
        <a:lstStyle/>
        <a:p>
          <a:r>
            <a:rPr lang="es-ES" dirty="0"/>
            <a:t>Prueba Interna </a:t>
          </a:r>
        </a:p>
      </dgm:t>
    </dgm:pt>
    <dgm:pt modelId="{28AD74F8-17D4-0044-9A9A-0F563848EE71}" type="parTrans" cxnId="{090D2C3F-72C9-BD46-AC0C-EDF015040CC8}">
      <dgm:prSet/>
      <dgm:spPr/>
      <dgm:t>
        <a:bodyPr/>
        <a:lstStyle/>
        <a:p>
          <a:endParaRPr lang="es-ES"/>
        </a:p>
      </dgm:t>
    </dgm:pt>
    <dgm:pt modelId="{EF58A425-1C86-4248-9ECD-425798C54325}" type="sibTrans" cxnId="{090D2C3F-72C9-BD46-AC0C-EDF015040CC8}">
      <dgm:prSet/>
      <dgm:spPr/>
      <dgm:t>
        <a:bodyPr/>
        <a:lstStyle/>
        <a:p>
          <a:endParaRPr lang="es-ES"/>
        </a:p>
      </dgm:t>
    </dgm:pt>
    <dgm:pt modelId="{FA88281C-F56C-2F43-93C2-09C8EF3AC42F}">
      <dgm:prSet/>
      <dgm:spPr/>
      <dgm:t>
        <a:bodyPr/>
        <a:lstStyle/>
        <a:p>
          <a:r>
            <a:rPr lang="es-ES" dirty="0"/>
            <a:t>Prueba Cerrada (Invitación)</a:t>
          </a:r>
        </a:p>
      </dgm:t>
    </dgm:pt>
    <dgm:pt modelId="{8F17C310-26AE-A140-A39D-CCFB7F8C214F}" type="parTrans" cxnId="{38446CA8-5465-3C4B-B898-7B8DC0332E25}">
      <dgm:prSet/>
      <dgm:spPr/>
      <dgm:t>
        <a:bodyPr/>
        <a:lstStyle/>
        <a:p>
          <a:endParaRPr lang="es-ES"/>
        </a:p>
      </dgm:t>
    </dgm:pt>
    <dgm:pt modelId="{6896A3C5-96DA-1547-8145-92A29C7E5142}" type="sibTrans" cxnId="{38446CA8-5465-3C4B-B898-7B8DC0332E25}">
      <dgm:prSet/>
      <dgm:spPr/>
      <dgm:t>
        <a:bodyPr/>
        <a:lstStyle/>
        <a:p>
          <a:endParaRPr lang="es-ES"/>
        </a:p>
      </dgm:t>
    </dgm:pt>
    <dgm:pt modelId="{79BD869C-FAE1-594C-BE10-947E72CE4DD5}">
      <dgm:prSet/>
      <dgm:spPr/>
      <dgm:t>
        <a:bodyPr/>
        <a:lstStyle/>
        <a:p>
          <a:r>
            <a:rPr lang="es-ES" dirty="0"/>
            <a:t>Producción</a:t>
          </a:r>
        </a:p>
      </dgm:t>
    </dgm:pt>
    <dgm:pt modelId="{E82036BF-6AF2-9C46-BF60-D039C8EF6793}" type="parTrans" cxnId="{CA9727EF-3C31-DF43-A550-A183BE5F7D91}">
      <dgm:prSet/>
      <dgm:spPr/>
      <dgm:t>
        <a:bodyPr/>
        <a:lstStyle/>
        <a:p>
          <a:endParaRPr lang="es-ES"/>
        </a:p>
      </dgm:t>
    </dgm:pt>
    <dgm:pt modelId="{9D1D884F-39A3-3344-ADC8-55C5E0FCE3EB}" type="sibTrans" cxnId="{CA9727EF-3C31-DF43-A550-A183BE5F7D91}">
      <dgm:prSet/>
      <dgm:spPr/>
      <dgm:t>
        <a:bodyPr/>
        <a:lstStyle/>
        <a:p>
          <a:endParaRPr lang="es-ES"/>
        </a:p>
      </dgm:t>
    </dgm:pt>
    <dgm:pt modelId="{168DC7FC-6ACC-A849-B401-B3DDEEA4BE62}" type="pres">
      <dgm:prSet presAssocID="{18070559-A7C3-F542-8683-2A6908CBAD83}" presName="diagram" presStyleCnt="0">
        <dgm:presLayoutVars>
          <dgm:dir/>
          <dgm:resizeHandles val="exact"/>
        </dgm:presLayoutVars>
      </dgm:prSet>
      <dgm:spPr/>
    </dgm:pt>
    <dgm:pt modelId="{CBC09E58-DF65-E047-B46C-95EE6124F55B}" type="pres">
      <dgm:prSet presAssocID="{89FF2364-07C5-674A-AF16-A91058B082E4}" presName="node" presStyleLbl="node1" presStyleIdx="0" presStyleCnt="5">
        <dgm:presLayoutVars>
          <dgm:bulletEnabled val="1"/>
        </dgm:presLayoutVars>
      </dgm:prSet>
      <dgm:spPr/>
    </dgm:pt>
    <dgm:pt modelId="{C3DCC841-86E9-9740-9A37-6946C0FA7828}" type="pres">
      <dgm:prSet presAssocID="{B32BD569-1CBD-024B-8CFB-A0F8631C4563}" presName="sibTrans" presStyleLbl="sibTrans2D1" presStyleIdx="0" presStyleCnt="4"/>
      <dgm:spPr/>
    </dgm:pt>
    <dgm:pt modelId="{A8C1575D-242A-E541-BD17-C95F7DDD3491}" type="pres">
      <dgm:prSet presAssocID="{B32BD569-1CBD-024B-8CFB-A0F8631C4563}" presName="connectorText" presStyleLbl="sibTrans2D1" presStyleIdx="0" presStyleCnt="4"/>
      <dgm:spPr/>
    </dgm:pt>
    <dgm:pt modelId="{95D243E3-1B1F-7F45-80C0-FFF2E8619E16}" type="pres">
      <dgm:prSet presAssocID="{5861605B-9483-9241-8EF3-69D7EB4D1869}" presName="node" presStyleLbl="node1" presStyleIdx="1" presStyleCnt="5">
        <dgm:presLayoutVars>
          <dgm:bulletEnabled val="1"/>
        </dgm:presLayoutVars>
      </dgm:prSet>
      <dgm:spPr/>
    </dgm:pt>
    <dgm:pt modelId="{C5EF089A-1BC9-B34F-AEE0-A87CE05BC206}" type="pres">
      <dgm:prSet presAssocID="{A1BBB73F-11B7-BD45-95E3-30DD0ED8B9F0}" presName="sibTrans" presStyleLbl="sibTrans2D1" presStyleIdx="1" presStyleCnt="4"/>
      <dgm:spPr/>
    </dgm:pt>
    <dgm:pt modelId="{88860102-F240-D94D-80A8-D7E70631AAC7}" type="pres">
      <dgm:prSet presAssocID="{A1BBB73F-11B7-BD45-95E3-30DD0ED8B9F0}" presName="connectorText" presStyleLbl="sibTrans2D1" presStyleIdx="1" presStyleCnt="4"/>
      <dgm:spPr/>
    </dgm:pt>
    <dgm:pt modelId="{B5A251FD-2D97-EA41-9203-D6BB0B54AB65}" type="pres">
      <dgm:prSet presAssocID="{CBE13D15-548A-0A48-9A61-7D39647EF569}" presName="node" presStyleLbl="node1" presStyleIdx="2" presStyleCnt="5">
        <dgm:presLayoutVars>
          <dgm:bulletEnabled val="1"/>
        </dgm:presLayoutVars>
      </dgm:prSet>
      <dgm:spPr/>
    </dgm:pt>
    <dgm:pt modelId="{5ECDF4BC-A502-F14A-8D8B-701DF084CB30}" type="pres">
      <dgm:prSet presAssocID="{EF58A425-1C86-4248-9ECD-425798C54325}" presName="sibTrans" presStyleLbl="sibTrans2D1" presStyleIdx="2" presStyleCnt="4"/>
      <dgm:spPr/>
    </dgm:pt>
    <dgm:pt modelId="{D708680D-392C-2A42-97C7-0998FE8521E6}" type="pres">
      <dgm:prSet presAssocID="{EF58A425-1C86-4248-9ECD-425798C54325}" presName="connectorText" presStyleLbl="sibTrans2D1" presStyleIdx="2" presStyleCnt="4"/>
      <dgm:spPr/>
    </dgm:pt>
    <dgm:pt modelId="{ABB84BAA-4C38-5347-8E94-49DBA014F0CB}" type="pres">
      <dgm:prSet presAssocID="{FA88281C-F56C-2F43-93C2-09C8EF3AC42F}" presName="node" presStyleLbl="node1" presStyleIdx="3" presStyleCnt="5">
        <dgm:presLayoutVars>
          <dgm:bulletEnabled val="1"/>
        </dgm:presLayoutVars>
      </dgm:prSet>
      <dgm:spPr/>
    </dgm:pt>
    <dgm:pt modelId="{AB861C24-63CC-C647-BD60-32196756AE96}" type="pres">
      <dgm:prSet presAssocID="{6896A3C5-96DA-1547-8145-92A29C7E5142}" presName="sibTrans" presStyleLbl="sibTrans2D1" presStyleIdx="3" presStyleCnt="4"/>
      <dgm:spPr/>
    </dgm:pt>
    <dgm:pt modelId="{5284FB96-5793-8740-816B-8A7FCD854C16}" type="pres">
      <dgm:prSet presAssocID="{6896A3C5-96DA-1547-8145-92A29C7E5142}" presName="connectorText" presStyleLbl="sibTrans2D1" presStyleIdx="3" presStyleCnt="4"/>
      <dgm:spPr/>
    </dgm:pt>
    <dgm:pt modelId="{93011187-B7CB-494B-9326-3471D57FBA56}" type="pres">
      <dgm:prSet presAssocID="{79BD869C-FAE1-594C-BE10-947E72CE4DD5}" presName="node" presStyleLbl="node1" presStyleIdx="4" presStyleCnt="5">
        <dgm:presLayoutVars>
          <dgm:bulletEnabled val="1"/>
        </dgm:presLayoutVars>
      </dgm:prSet>
      <dgm:spPr/>
    </dgm:pt>
  </dgm:ptLst>
  <dgm:cxnLst>
    <dgm:cxn modelId="{6E3B5501-CD0A-814D-9D04-4B6DD0EEB182}" type="presOf" srcId="{EF58A425-1C86-4248-9ECD-425798C54325}" destId="{D708680D-392C-2A42-97C7-0998FE8521E6}" srcOrd="1" destOrd="0" presId="urn:microsoft.com/office/officeart/2005/8/layout/process5"/>
    <dgm:cxn modelId="{6AC3BE18-956B-3141-BD3A-297246780E92}" type="presOf" srcId="{5861605B-9483-9241-8EF3-69D7EB4D1869}" destId="{95D243E3-1B1F-7F45-80C0-FFF2E8619E16}" srcOrd="0" destOrd="0" presId="urn:microsoft.com/office/officeart/2005/8/layout/process5"/>
    <dgm:cxn modelId="{04B6751B-1CCF-AF4D-B038-7B27F02B5D83}" type="presOf" srcId="{89FF2364-07C5-674A-AF16-A91058B082E4}" destId="{CBC09E58-DF65-E047-B46C-95EE6124F55B}" srcOrd="0" destOrd="0" presId="urn:microsoft.com/office/officeart/2005/8/layout/process5"/>
    <dgm:cxn modelId="{090D2C3F-72C9-BD46-AC0C-EDF015040CC8}" srcId="{18070559-A7C3-F542-8683-2A6908CBAD83}" destId="{CBE13D15-548A-0A48-9A61-7D39647EF569}" srcOrd="2" destOrd="0" parTransId="{28AD74F8-17D4-0044-9A9A-0F563848EE71}" sibTransId="{EF58A425-1C86-4248-9ECD-425798C54325}"/>
    <dgm:cxn modelId="{4FE9EB46-9F4B-DC49-A38A-31B795283F53}" type="presOf" srcId="{FA88281C-F56C-2F43-93C2-09C8EF3AC42F}" destId="{ABB84BAA-4C38-5347-8E94-49DBA014F0CB}" srcOrd="0" destOrd="0" presId="urn:microsoft.com/office/officeart/2005/8/layout/process5"/>
    <dgm:cxn modelId="{E8CF3547-56F2-4147-A0EA-3A7C1417F8B8}" type="presOf" srcId="{18070559-A7C3-F542-8683-2A6908CBAD83}" destId="{168DC7FC-6ACC-A849-B401-B3DDEEA4BE62}" srcOrd="0" destOrd="0" presId="urn:microsoft.com/office/officeart/2005/8/layout/process5"/>
    <dgm:cxn modelId="{B86CC159-A29E-274D-8618-C04217FED72B}" type="presOf" srcId="{6896A3C5-96DA-1547-8145-92A29C7E5142}" destId="{AB861C24-63CC-C647-BD60-32196756AE96}" srcOrd="0" destOrd="0" presId="urn:microsoft.com/office/officeart/2005/8/layout/process5"/>
    <dgm:cxn modelId="{90C3D271-5DC3-1243-8815-11EC0DD7EC52}" type="presOf" srcId="{A1BBB73F-11B7-BD45-95E3-30DD0ED8B9F0}" destId="{88860102-F240-D94D-80A8-D7E70631AAC7}" srcOrd="1" destOrd="0" presId="urn:microsoft.com/office/officeart/2005/8/layout/process5"/>
    <dgm:cxn modelId="{8F220473-4821-A240-AE82-15D0D6BD6128}" type="presOf" srcId="{B32BD569-1CBD-024B-8CFB-A0F8631C4563}" destId="{C3DCC841-86E9-9740-9A37-6946C0FA7828}" srcOrd="0" destOrd="0" presId="urn:microsoft.com/office/officeart/2005/8/layout/process5"/>
    <dgm:cxn modelId="{F137CA83-D69F-FE43-9E6B-39A17F574860}" type="presOf" srcId="{A1BBB73F-11B7-BD45-95E3-30DD0ED8B9F0}" destId="{C5EF089A-1BC9-B34F-AEE0-A87CE05BC206}" srcOrd="0" destOrd="0" presId="urn:microsoft.com/office/officeart/2005/8/layout/process5"/>
    <dgm:cxn modelId="{B0A7A58C-461E-124C-9171-792B4314C0C6}" type="presOf" srcId="{79BD869C-FAE1-594C-BE10-947E72CE4DD5}" destId="{93011187-B7CB-494B-9326-3471D57FBA56}" srcOrd="0" destOrd="0" presId="urn:microsoft.com/office/officeart/2005/8/layout/process5"/>
    <dgm:cxn modelId="{38446CA8-5465-3C4B-B898-7B8DC0332E25}" srcId="{18070559-A7C3-F542-8683-2A6908CBAD83}" destId="{FA88281C-F56C-2F43-93C2-09C8EF3AC42F}" srcOrd="3" destOrd="0" parTransId="{8F17C310-26AE-A140-A39D-CCFB7F8C214F}" sibTransId="{6896A3C5-96DA-1547-8145-92A29C7E5142}"/>
    <dgm:cxn modelId="{68CB00AF-17B5-E748-8339-4071993B1DD5}" type="presOf" srcId="{B32BD569-1CBD-024B-8CFB-A0F8631C4563}" destId="{A8C1575D-242A-E541-BD17-C95F7DDD3491}" srcOrd="1" destOrd="0" presId="urn:microsoft.com/office/officeart/2005/8/layout/process5"/>
    <dgm:cxn modelId="{0CC5D9BE-D463-264A-8D41-468C2BB83DD7}" srcId="{18070559-A7C3-F542-8683-2A6908CBAD83}" destId="{5861605B-9483-9241-8EF3-69D7EB4D1869}" srcOrd="1" destOrd="0" parTransId="{FDB00370-E178-6842-BBCA-DAFA18AD38F7}" sibTransId="{A1BBB73F-11B7-BD45-95E3-30DD0ED8B9F0}"/>
    <dgm:cxn modelId="{558714C2-B3A7-EB4F-B30D-9E59103FCE5C}" type="presOf" srcId="{EF58A425-1C86-4248-9ECD-425798C54325}" destId="{5ECDF4BC-A502-F14A-8D8B-701DF084CB30}" srcOrd="0" destOrd="0" presId="urn:microsoft.com/office/officeart/2005/8/layout/process5"/>
    <dgm:cxn modelId="{ABC265CB-5174-914C-8557-185DD43AB014}" type="presOf" srcId="{CBE13D15-548A-0A48-9A61-7D39647EF569}" destId="{B5A251FD-2D97-EA41-9203-D6BB0B54AB65}" srcOrd="0" destOrd="0" presId="urn:microsoft.com/office/officeart/2005/8/layout/process5"/>
    <dgm:cxn modelId="{E71A12E3-B992-E84D-A79E-5128274E90C5}" srcId="{18070559-A7C3-F542-8683-2A6908CBAD83}" destId="{89FF2364-07C5-674A-AF16-A91058B082E4}" srcOrd="0" destOrd="0" parTransId="{C421A7A1-BD12-6B46-9B52-42A6DBC8B828}" sibTransId="{B32BD569-1CBD-024B-8CFB-A0F8631C4563}"/>
    <dgm:cxn modelId="{94451AEF-5447-FA46-BBD4-A0B3C7F7BD15}" type="presOf" srcId="{6896A3C5-96DA-1547-8145-92A29C7E5142}" destId="{5284FB96-5793-8740-816B-8A7FCD854C16}" srcOrd="1" destOrd="0" presId="urn:microsoft.com/office/officeart/2005/8/layout/process5"/>
    <dgm:cxn modelId="{CA9727EF-3C31-DF43-A550-A183BE5F7D91}" srcId="{18070559-A7C3-F542-8683-2A6908CBAD83}" destId="{79BD869C-FAE1-594C-BE10-947E72CE4DD5}" srcOrd="4" destOrd="0" parTransId="{E82036BF-6AF2-9C46-BF60-D039C8EF6793}" sibTransId="{9D1D884F-39A3-3344-ADC8-55C5E0FCE3EB}"/>
    <dgm:cxn modelId="{4EC225F4-0DE9-B141-9320-031EB4F66C19}" type="presParOf" srcId="{168DC7FC-6ACC-A849-B401-B3DDEEA4BE62}" destId="{CBC09E58-DF65-E047-B46C-95EE6124F55B}" srcOrd="0" destOrd="0" presId="urn:microsoft.com/office/officeart/2005/8/layout/process5"/>
    <dgm:cxn modelId="{7D90C1A5-ECBA-A447-8B90-1A831005EC10}" type="presParOf" srcId="{168DC7FC-6ACC-A849-B401-B3DDEEA4BE62}" destId="{C3DCC841-86E9-9740-9A37-6946C0FA7828}" srcOrd="1" destOrd="0" presId="urn:microsoft.com/office/officeart/2005/8/layout/process5"/>
    <dgm:cxn modelId="{D58145BF-C907-0B4A-ABEC-33226E811F34}" type="presParOf" srcId="{C3DCC841-86E9-9740-9A37-6946C0FA7828}" destId="{A8C1575D-242A-E541-BD17-C95F7DDD3491}" srcOrd="0" destOrd="0" presId="urn:microsoft.com/office/officeart/2005/8/layout/process5"/>
    <dgm:cxn modelId="{74DABA77-79DF-8C4E-A54E-A189E9A1F0AA}" type="presParOf" srcId="{168DC7FC-6ACC-A849-B401-B3DDEEA4BE62}" destId="{95D243E3-1B1F-7F45-80C0-FFF2E8619E16}" srcOrd="2" destOrd="0" presId="urn:microsoft.com/office/officeart/2005/8/layout/process5"/>
    <dgm:cxn modelId="{41EB542D-97CA-3E49-B962-B65CDDD2A97C}" type="presParOf" srcId="{168DC7FC-6ACC-A849-B401-B3DDEEA4BE62}" destId="{C5EF089A-1BC9-B34F-AEE0-A87CE05BC206}" srcOrd="3" destOrd="0" presId="urn:microsoft.com/office/officeart/2005/8/layout/process5"/>
    <dgm:cxn modelId="{B5957488-3F83-FE49-9FE1-978E09504E37}" type="presParOf" srcId="{C5EF089A-1BC9-B34F-AEE0-A87CE05BC206}" destId="{88860102-F240-D94D-80A8-D7E70631AAC7}" srcOrd="0" destOrd="0" presId="urn:microsoft.com/office/officeart/2005/8/layout/process5"/>
    <dgm:cxn modelId="{91243BCF-17CF-224F-A7D1-1704E0E9F011}" type="presParOf" srcId="{168DC7FC-6ACC-A849-B401-B3DDEEA4BE62}" destId="{B5A251FD-2D97-EA41-9203-D6BB0B54AB65}" srcOrd="4" destOrd="0" presId="urn:microsoft.com/office/officeart/2005/8/layout/process5"/>
    <dgm:cxn modelId="{3D92A8F8-8CBC-C049-8E8A-CE45CE847CED}" type="presParOf" srcId="{168DC7FC-6ACC-A849-B401-B3DDEEA4BE62}" destId="{5ECDF4BC-A502-F14A-8D8B-701DF084CB30}" srcOrd="5" destOrd="0" presId="urn:microsoft.com/office/officeart/2005/8/layout/process5"/>
    <dgm:cxn modelId="{A3DDFC8B-C16E-474C-AACA-8057C0AF51D1}" type="presParOf" srcId="{5ECDF4BC-A502-F14A-8D8B-701DF084CB30}" destId="{D708680D-392C-2A42-97C7-0998FE8521E6}" srcOrd="0" destOrd="0" presId="urn:microsoft.com/office/officeart/2005/8/layout/process5"/>
    <dgm:cxn modelId="{031CD18C-40DD-9D4B-BF42-AAEE65039D23}" type="presParOf" srcId="{168DC7FC-6ACC-A849-B401-B3DDEEA4BE62}" destId="{ABB84BAA-4C38-5347-8E94-49DBA014F0CB}" srcOrd="6" destOrd="0" presId="urn:microsoft.com/office/officeart/2005/8/layout/process5"/>
    <dgm:cxn modelId="{029DE53F-5756-934F-9EA6-E60A97CE8371}" type="presParOf" srcId="{168DC7FC-6ACC-A849-B401-B3DDEEA4BE62}" destId="{AB861C24-63CC-C647-BD60-32196756AE96}" srcOrd="7" destOrd="0" presId="urn:microsoft.com/office/officeart/2005/8/layout/process5"/>
    <dgm:cxn modelId="{164D4BD1-A90E-5440-BEBE-2E4606BF52F9}" type="presParOf" srcId="{AB861C24-63CC-C647-BD60-32196756AE96}" destId="{5284FB96-5793-8740-816B-8A7FCD854C16}" srcOrd="0" destOrd="0" presId="urn:microsoft.com/office/officeart/2005/8/layout/process5"/>
    <dgm:cxn modelId="{91D0F6F0-825F-3749-B123-60C8481024E9}" type="presParOf" srcId="{168DC7FC-6ACC-A849-B401-B3DDEEA4BE62}" destId="{93011187-B7CB-494B-9326-3471D57FBA56}" srcOrd="8"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5DD1BC7-3558-487F-9DB2-A489B4DAF2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F4BD1D8-2B53-4539-AAF8-C3329F0D094D}">
      <dgm:prSet/>
      <dgm:spPr/>
      <dgm:t>
        <a:bodyPr/>
        <a:lstStyle/>
        <a:p>
          <a:pPr algn="ctr">
            <a:lnSpc>
              <a:spcPct val="100000"/>
            </a:lnSpc>
            <a:defRPr b="1"/>
          </a:pPr>
          <a:r>
            <a:rPr lang="es-ES" dirty="0"/>
            <a:t>Objetivo Principal</a:t>
          </a:r>
          <a:endParaRPr lang="en-US" dirty="0"/>
        </a:p>
      </dgm:t>
    </dgm:pt>
    <dgm:pt modelId="{71F431BE-F8AF-4C78-B03D-86BE1F76CC8F}" type="parTrans" cxnId="{CB8D8628-6D1F-44DC-90FF-9DB3459E516D}">
      <dgm:prSet/>
      <dgm:spPr/>
      <dgm:t>
        <a:bodyPr/>
        <a:lstStyle/>
        <a:p>
          <a:endParaRPr lang="en-US"/>
        </a:p>
      </dgm:t>
    </dgm:pt>
    <dgm:pt modelId="{CF08DE4C-CB34-4425-AA32-AB920249689F}" type="sibTrans" cxnId="{CB8D8628-6D1F-44DC-90FF-9DB3459E516D}">
      <dgm:prSet/>
      <dgm:spPr/>
      <dgm:t>
        <a:bodyPr/>
        <a:lstStyle/>
        <a:p>
          <a:endParaRPr lang="en-US"/>
        </a:p>
      </dgm:t>
    </dgm:pt>
    <dgm:pt modelId="{3DA781F5-B1F7-48D0-B860-EA6C52FAA67E}">
      <dgm:prSet/>
      <dgm:spPr/>
      <dgm:t>
        <a:bodyPr/>
        <a:lstStyle/>
        <a:p>
          <a:pPr algn="ctr">
            <a:lnSpc>
              <a:spcPct val="100000"/>
            </a:lnSpc>
            <a:defRPr b="1"/>
          </a:pPr>
          <a:r>
            <a:rPr lang="es-ES" dirty="0"/>
            <a:t>Objetivos Específicos</a:t>
          </a:r>
          <a:endParaRPr lang="en-US" dirty="0"/>
        </a:p>
      </dgm:t>
    </dgm:pt>
    <dgm:pt modelId="{BC5AFAE0-3B32-4A62-A7D3-73D43ED30FF6}" type="parTrans" cxnId="{1707204F-CF16-4709-ADCC-B6968BF5DE00}">
      <dgm:prSet/>
      <dgm:spPr/>
      <dgm:t>
        <a:bodyPr/>
        <a:lstStyle/>
        <a:p>
          <a:endParaRPr lang="en-US"/>
        </a:p>
      </dgm:t>
    </dgm:pt>
    <dgm:pt modelId="{1D322665-0174-4F87-BF6E-6681F26ECEAF}" type="sibTrans" cxnId="{1707204F-CF16-4709-ADCC-B6968BF5DE00}">
      <dgm:prSet/>
      <dgm:spPr/>
      <dgm:t>
        <a:bodyPr/>
        <a:lstStyle/>
        <a:p>
          <a:endParaRPr lang="en-US"/>
        </a:p>
      </dgm:t>
    </dgm:pt>
    <dgm:pt modelId="{DA398AED-9D30-4C77-8061-91995859F5BD}">
      <dgm:prSet/>
      <dgm:spPr/>
      <dgm:t>
        <a:bodyPr/>
        <a:lstStyle/>
        <a:p>
          <a:pPr>
            <a:lnSpc>
              <a:spcPct val="100000"/>
            </a:lnSpc>
          </a:pPr>
          <a:r>
            <a:rPr lang="es-ES" dirty="0"/>
            <a:t>OB1</a:t>
          </a:r>
          <a:endParaRPr lang="en-US" dirty="0"/>
        </a:p>
      </dgm:t>
    </dgm:pt>
    <dgm:pt modelId="{78C36F38-DF99-4C25-A49F-682931A3D80F}" type="parTrans" cxnId="{2988A69E-8F02-47A0-B8C7-5149CB42E2D9}">
      <dgm:prSet/>
      <dgm:spPr/>
      <dgm:t>
        <a:bodyPr/>
        <a:lstStyle/>
        <a:p>
          <a:endParaRPr lang="en-US"/>
        </a:p>
      </dgm:t>
    </dgm:pt>
    <dgm:pt modelId="{D56A4BA5-2ABF-4748-84EB-F871787E0528}" type="sibTrans" cxnId="{2988A69E-8F02-47A0-B8C7-5149CB42E2D9}">
      <dgm:prSet/>
      <dgm:spPr/>
      <dgm:t>
        <a:bodyPr/>
        <a:lstStyle/>
        <a:p>
          <a:endParaRPr lang="en-US"/>
        </a:p>
      </dgm:t>
    </dgm:pt>
    <dgm:pt modelId="{BD7A1A6C-92F7-4974-954D-2B8254845A1B}">
      <dgm:prSet/>
      <dgm:spPr/>
      <dgm:t>
        <a:bodyPr/>
        <a:lstStyle/>
        <a:p>
          <a:pPr>
            <a:lnSpc>
              <a:spcPct val="100000"/>
            </a:lnSpc>
          </a:pPr>
          <a:r>
            <a:rPr lang="es-ES" dirty="0"/>
            <a:t>OB2</a:t>
          </a:r>
          <a:endParaRPr lang="en-US" dirty="0"/>
        </a:p>
      </dgm:t>
    </dgm:pt>
    <dgm:pt modelId="{333AAAB7-429C-4719-BBD8-1027DC6358A2}" type="parTrans" cxnId="{1C86B0FF-A344-4A32-82FA-A90387BB794D}">
      <dgm:prSet/>
      <dgm:spPr/>
      <dgm:t>
        <a:bodyPr/>
        <a:lstStyle/>
        <a:p>
          <a:endParaRPr lang="en-US"/>
        </a:p>
      </dgm:t>
    </dgm:pt>
    <dgm:pt modelId="{501C3518-611C-4E13-A585-C39867E2D073}" type="sibTrans" cxnId="{1C86B0FF-A344-4A32-82FA-A90387BB794D}">
      <dgm:prSet/>
      <dgm:spPr/>
      <dgm:t>
        <a:bodyPr/>
        <a:lstStyle/>
        <a:p>
          <a:endParaRPr lang="en-US"/>
        </a:p>
      </dgm:t>
    </dgm:pt>
    <dgm:pt modelId="{94F3CA9E-7471-4C7B-A9E3-6930D892BE95}">
      <dgm:prSet/>
      <dgm:spPr/>
      <dgm:t>
        <a:bodyPr/>
        <a:lstStyle/>
        <a:p>
          <a:pPr>
            <a:lnSpc>
              <a:spcPct val="100000"/>
            </a:lnSpc>
          </a:pPr>
          <a:r>
            <a:rPr lang="es-ES" dirty="0"/>
            <a:t>OB3</a:t>
          </a:r>
          <a:endParaRPr lang="en-US" dirty="0"/>
        </a:p>
      </dgm:t>
    </dgm:pt>
    <dgm:pt modelId="{A404460C-769B-43BE-90AC-8F36B0AEABBE}" type="parTrans" cxnId="{EB57D0D4-8B8B-4E64-A696-67AD0A66DEB8}">
      <dgm:prSet/>
      <dgm:spPr/>
      <dgm:t>
        <a:bodyPr/>
        <a:lstStyle/>
        <a:p>
          <a:endParaRPr lang="en-US"/>
        </a:p>
      </dgm:t>
    </dgm:pt>
    <dgm:pt modelId="{298C4DE5-9CA0-4F1B-8634-64277785509B}" type="sibTrans" cxnId="{EB57D0D4-8B8B-4E64-A696-67AD0A66DEB8}">
      <dgm:prSet/>
      <dgm:spPr/>
      <dgm:t>
        <a:bodyPr/>
        <a:lstStyle/>
        <a:p>
          <a:endParaRPr lang="en-US"/>
        </a:p>
      </dgm:t>
    </dgm:pt>
    <dgm:pt modelId="{406DB83F-CF9F-480F-A863-D4ACBC444649}">
      <dgm:prSet/>
      <dgm:spPr/>
      <dgm:t>
        <a:bodyPr/>
        <a:lstStyle/>
        <a:p>
          <a:pPr>
            <a:lnSpc>
              <a:spcPct val="100000"/>
            </a:lnSpc>
          </a:pPr>
          <a:r>
            <a:rPr lang="es-ES" dirty="0"/>
            <a:t>OB4</a:t>
          </a:r>
          <a:endParaRPr lang="en-US" dirty="0"/>
        </a:p>
      </dgm:t>
    </dgm:pt>
    <dgm:pt modelId="{E9347BD8-4CB6-4213-9A15-1D99EA0857B4}" type="parTrans" cxnId="{AE4B6C9B-D652-4883-8CE7-E07D4F03CD43}">
      <dgm:prSet/>
      <dgm:spPr/>
      <dgm:t>
        <a:bodyPr/>
        <a:lstStyle/>
        <a:p>
          <a:endParaRPr lang="en-US"/>
        </a:p>
      </dgm:t>
    </dgm:pt>
    <dgm:pt modelId="{2C3D2D2B-9F87-441F-B700-05FD895C62E3}" type="sibTrans" cxnId="{AE4B6C9B-D652-4883-8CE7-E07D4F03CD43}">
      <dgm:prSet/>
      <dgm:spPr/>
      <dgm:t>
        <a:bodyPr/>
        <a:lstStyle/>
        <a:p>
          <a:endParaRPr lang="en-US"/>
        </a:p>
      </dgm:t>
    </dgm:pt>
    <dgm:pt modelId="{FD14568C-193D-4268-BECD-1ED71AE9C950}">
      <dgm:prSet/>
      <dgm:spPr/>
      <dgm:t>
        <a:bodyPr/>
        <a:lstStyle/>
        <a:p>
          <a:pPr>
            <a:lnSpc>
              <a:spcPct val="100000"/>
            </a:lnSpc>
          </a:pPr>
          <a:r>
            <a:rPr lang="es-ES" dirty="0"/>
            <a:t>OB5</a:t>
          </a:r>
          <a:endParaRPr lang="en-US" dirty="0"/>
        </a:p>
      </dgm:t>
    </dgm:pt>
    <dgm:pt modelId="{90919BDA-22B9-40C5-9DDB-424D8CC6D05F}" type="parTrans" cxnId="{969C1FD6-9336-4EFA-BF5E-08F18F4200F9}">
      <dgm:prSet/>
      <dgm:spPr/>
      <dgm:t>
        <a:bodyPr/>
        <a:lstStyle/>
        <a:p>
          <a:endParaRPr lang="en-US"/>
        </a:p>
      </dgm:t>
    </dgm:pt>
    <dgm:pt modelId="{2D188086-1C76-4EC6-AA7A-F52F311078F6}" type="sibTrans" cxnId="{969C1FD6-9336-4EFA-BF5E-08F18F4200F9}">
      <dgm:prSet/>
      <dgm:spPr/>
      <dgm:t>
        <a:bodyPr/>
        <a:lstStyle/>
        <a:p>
          <a:endParaRPr lang="en-US"/>
        </a:p>
      </dgm:t>
    </dgm:pt>
    <dgm:pt modelId="{C749C711-FB41-44B4-B8F3-E3D807E23187}" type="pres">
      <dgm:prSet presAssocID="{65DD1BC7-3558-487F-9DB2-A489B4DAF23B}" presName="root" presStyleCnt="0">
        <dgm:presLayoutVars>
          <dgm:dir/>
          <dgm:resizeHandles val="exact"/>
        </dgm:presLayoutVars>
      </dgm:prSet>
      <dgm:spPr/>
    </dgm:pt>
    <dgm:pt modelId="{E4B2747D-4F46-4BF3-90BA-5F98918C8327}" type="pres">
      <dgm:prSet presAssocID="{0F4BD1D8-2B53-4539-AAF8-C3329F0D094D}" presName="compNode" presStyleCnt="0"/>
      <dgm:spPr/>
    </dgm:pt>
    <dgm:pt modelId="{1E8CA3C3-6FF8-488A-A936-6A8E6343E306}" type="pres">
      <dgm:prSet presAssocID="{0F4BD1D8-2B53-4539-AAF8-C3329F0D094D}" presName="iconRect" presStyleLbl="node1" presStyleIdx="0" presStyleCnt="2" custLinFactNeighborX="91338" custLinFactNeighborY="-1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3859501E-D608-4F6F-82C1-41910F47584E}" type="pres">
      <dgm:prSet presAssocID="{0F4BD1D8-2B53-4539-AAF8-C3329F0D094D}" presName="iconSpace" presStyleCnt="0"/>
      <dgm:spPr/>
    </dgm:pt>
    <dgm:pt modelId="{2EDB94E8-C2C9-4947-BE44-07CE0679F394}" type="pres">
      <dgm:prSet presAssocID="{0F4BD1D8-2B53-4539-AAF8-C3329F0D094D}" presName="parTx" presStyleLbl="revTx" presStyleIdx="0" presStyleCnt="4">
        <dgm:presLayoutVars>
          <dgm:chMax val="0"/>
          <dgm:chPref val="0"/>
        </dgm:presLayoutVars>
      </dgm:prSet>
      <dgm:spPr/>
    </dgm:pt>
    <dgm:pt modelId="{EC2BF39B-F8DF-447D-94A1-7A735AE8338C}" type="pres">
      <dgm:prSet presAssocID="{0F4BD1D8-2B53-4539-AAF8-C3329F0D094D}" presName="txSpace" presStyleCnt="0"/>
      <dgm:spPr/>
    </dgm:pt>
    <dgm:pt modelId="{50E0DD37-B612-401D-B05D-AB10588E6F0A}" type="pres">
      <dgm:prSet presAssocID="{0F4BD1D8-2B53-4539-AAF8-C3329F0D094D}" presName="desTx" presStyleLbl="revTx" presStyleIdx="1" presStyleCnt="4">
        <dgm:presLayoutVars/>
      </dgm:prSet>
      <dgm:spPr/>
    </dgm:pt>
    <dgm:pt modelId="{B936CFC5-48E7-4D61-BC32-9C4FEC519C92}" type="pres">
      <dgm:prSet presAssocID="{CF08DE4C-CB34-4425-AA32-AB920249689F}" presName="sibTrans" presStyleCnt="0"/>
      <dgm:spPr/>
    </dgm:pt>
    <dgm:pt modelId="{2268E948-8139-47FB-9E24-1824784CBF98}" type="pres">
      <dgm:prSet presAssocID="{3DA781F5-B1F7-48D0-B860-EA6C52FAA67E}" presName="compNode" presStyleCnt="0"/>
      <dgm:spPr/>
    </dgm:pt>
    <dgm:pt modelId="{DDE55567-469D-4CEC-A0DD-5DFDC13AA4F5}" type="pres">
      <dgm:prSet presAssocID="{3DA781F5-B1F7-48D0-B860-EA6C52FAA67E}" presName="iconRect" presStyleLbl="node1" presStyleIdx="1" presStyleCnt="2" custLinFactX="19575" custLinFactNeighborX="100000" custLinFactNeighborY="-10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844DC737-F395-4FA6-A315-05F9D60685E0}" type="pres">
      <dgm:prSet presAssocID="{3DA781F5-B1F7-48D0-B860-EA6C52FAA67E}" presName="iconSpace" presStyleCnt="0"/>
      <dgm:spPr/>
    </dgm:pt>
    <dgm:pt modelId="{7811C5DB-14ED-477C-B717-60E68D0C9340}" type="pres">
      <dgm:prSet presAssocID="{3DA781F5-B1F7-48D0-B860-EA6C52FAA67E}" presName="parTx" presStyleLbl="revTx" presStyleIdx="2" presStyleCnt="4" custLinFactNeighborX="8681" custLinFactNeighborY="-923">
        <dgm:presLayoutVars>
          <dgm:chMax val="0"/>
          <dgm:chPref val="0"/>
        </dgm:presLayoutVars>
      </dgm:prSet>
      <dgm:spPr/>
    </dgm:pt>
    <dgm:pt modelId="{7298908B-1432-41AF-BD7C-4671EBC5BB37}" type="pres">
      <dgm:prSet presAssocID="{3DA781F5-B1F7-48D0-B860-EA6C52FAA67E}" presName="txSpace" presStyleCnt="0"/>
      <dgm:spPr/>
    </dgm:pt>
    <dgm:pt modelId="{221D701F-13AB-4E10-A7D2-26E124CB1028}" type="pres">
      <dgm:prSet presAssocID="{3DA781F5-B1F7-48D0-B860-EA6C52FAA67E}" presName="desTx" presStyleLbl="revTx" presStyleIdx="3" presStyleCnt="4">
        <dgm:presLayoutVars/>
      </dgm:prSet>
      <dgm:spPr/>
    </dgm:pt>
  </dgm:ptLst>
  <dgm:cxnLst>
    <dgm:cxn modelId="{CB8D8628-6D1F-44DC-90FF-9DB3459E516D}" srcId="{65DD1BC7-3558-487F-9DB2-A489B4DAF23B}" destId="{0F4BD1D8-2B53-4539-AAF8-C3329F0D094D}" srcOrd="0" destOrd="0" parTransId="{71F431BE-F8AF-4C78-B03D-86BE1F76CC8F}" sibTransId="{CF08DE4C-CB34-4425-AA32-AB920249689F}"/>
    <dgm:cxn modelId="{F347192F-8182-4D0C-99DC-F869761DBC8F}" type="presOf" srcId="{0F4BD1D8-2B53-4539-AAF8-C3329F0D094D}" destId="{2EDB94E8-C2C9-4947-BE44-07CE0679F394}" srcOrd="0" destOrd="0" presId="urn:microsoft.com/office/officeart/2018/2/layout/IconLabelDescriptionList"/>
    <dgm:cxn modelId="{ED597B2F-38E7-4487-BE95-C1B98B5F604C}" type="presOf" srcId="{65DD1BC7-3558-487F-9DB2-A489B4DAF23B}" destId="{C749C711-FB41-44B4-B8F3-E3D807E23187}" srcOrd="0" destOrd="0" presId="urn:microsoft.com/office/officeart/2018/2/layout/IconLabelDescriptionList"/>
    <dgm:cxn modelId="{F697963A-CC96-4534-B8DA-5ACA3D37AD33}" type="presOf" srcId="{3DA781F5-B1F7-48D0-B860-EA6C52FAA67E}" destId="{7811C5DB-14ED-477C-B717-60E68D0C9340}" srcOrd="0" destOrd="0" presId="urn:microsoft.com/office/officeart/2018/2/layout/IconLabelDescriptionList"/>
    <dgm:cxn modelId="{1707204F-CF16-4709-ADCC-B6968BF5DE00}" srcId="{65DD1BC7-3558-487F-9DB2-A489B4DAF23B}" destId="{3DA781F5-B1F7-48D0-B860-EA6C52FAA67E}" srcOrd="1" destOrd="0" parTransId="{BC5AFAE0-3B32-4A62-A7D3-73D43ED30FF6}" sibTransId="{1D322665-0174-4F87-BF6E-6681F26ECEAF}"/>
    <dgm:cxn modelId="{D188CB69-5288-4BC7-923C-286464C3DAF3}" type="presOf" srcId="{94F3CA9E-7471-4C7B-A9E3-6930D892BE95}" destId="{221D701F-13AB-4E10-A7D2-26E124CB1028}" srcOrd="0" destOrd="2" presId="urn:microsoft.com/office/officeart/2018/2/layout/IconLabelDescriptionList"/>
    <dgm:cxn modelId="{A6CD686D-9C67-4FD8-812C-FB55A3278C08}" type="presOf" srcId="{BD7A1A6C-92F7-4974-954D-2B8254845A1B}" destId="{221D701F-13AB-4E10-A7D2-26E124CB1028}" srcOrd="0" destOrd="1" presId="urn:microsoft.com/office/officeart/2018/2/layout/IconLabelDescriptionList"/>
    <dgm:cxn modelId="{A2B16084-88E5-4096-B08C-A1D01B42DBF3}" type="presOf" srcId="{FD14568C-193D-4268-BECD-1ED71AE9C950}" destId="{221D701F-13AB-4E10-A7D2-26E124CB1028}" srcOrd="0" destOrd="4" presId="urn:microsoft.com/office/officeart/2018/2/layout/IconLabelDescriptionList"/>
    <dgm:cxn modelId="{68C22494-6263-4F29-A58A-82B6111D9193}" type="presOf" srcId="{DA398AED-9D30-4C77-8061-91995859F5BD}" destId="{221D701F-13AB-4E10-A7D2-26E124CB1028}" srcOrd="0" destOrd="0" presId="urn:microsoft.com/office/officeart/2018/2/layout/IconLabelDescriptionList"/>
    <dgm:cxn modelId="{AE4B6C9B-D652-4883-8CE7-E07D4F03CD43}" srcId="{3DA781F5-B1F7-48D0-B860-EA6C52FAA67E}" destId="{406DB83F-CF9F-480F-A863-D4ACBC444649}" srcOrd="3" destOrd="0" parTransId="{E9347BD8-4CB6-4213-9A15-1D99EA0857B4}" sibTransId="{2C3D2D2B-9F87-441F-B700-05FD895C62E3}"/>
    <dgm:cxn modelId="{032C739B-2291-4189-9B83-24CB7CB8C25B}" type="presOf" srcId="{406DB83F-CF9F-480F-A863-D4ACBC444649}" destId="{221D701F-13AB-4E10-A7D2-26E124CB1028}" srcOrd="0" destOrd="3" presId="urn:microsoft.com/office/officeart/2018/2/layout/IconLabelDescriptionList"/>
    <dgm:cxn modelId="{2988A69E-8F02-47A0-B8C7-5149CB42E2D9}" srcId="{3DA781F5-B1F7-48D0-B860-EA6C52FAA67E}" destId="{DA398AED-9D30-4C77-8061-91995859F5BD}" srcOrd="0" destOrd="0" parTransId="{78C36F38-DF99-4C25-A49F-682931A3D80F}" sibTransId="{D56A4BA5-2ABF-4748-84EB-F871787E0528}"/>
    <dgm:cxn modelId="{EB57D0D4-8B8B-4E64-A696-67AD0A66DEB8}" srcId="{3DA781F5-B1F7-48D0-B860-EA6C52FAA67E}" destId="{94F3CA9E-7471-4C7B-A9E3-6930D892BE95}" srcOrd="2" destOrd="0" parTransId="{A404460C-769B-43BE-90AC-8F36B0AEABBE}" sibTransId="{298C4DE5-9CA0-4F1B-8634-64277785509B}"/>
    <dgm:cxn modelId="{969C1FD6-9336-4EFA-BF5E-08F18F4200F9}" srcId="{3DA781F5-B1F7-48D0-B860-EA6C52FAA67E}" destId="{FD14568C-193D-4268-BECD-1ED71AE9C950}" srcOrd="4" destOrd="0" parTransId="{90919BDA-22B9-40C5-9DDB-424D8CC6D05F}" sibTransId="{2D188086-1C76-4EC6-AA7A-F52F311078F6}"/>
    <dgm:cxn modelId="{1C86B0FF-A344-4A32-82FA-A90387BB794D}" srcId="{3DA781F5-B1F7-48D0-B860-EA6C52FAA67E}" destId="{BD7A1A6C-92F7-4974-954D-2B8254845A1B}" srcOrd="1" destOrd="0" parTransId="{333AAAB7-429C-4719-BBD8-1027DC6358A2}" sibTransId="{501C3518-611C-4E13-A585-C39867E2D073}"/>
    <dgm:cxn modelId="{9666711C-6986-421A-8309-9AC3AF89E610}" type="presParOf" srcId="{C749C711-FB41-44B4-B8F3-E3D807E23187}" destId="{E4B2747D-4F46-4BF3-90BA-5F98918C8327}" srcOrd="0" destOrd="0" presId="urn:microsoft.com/office/officeart/2018/2/layout/IconLabelDescriptionList"/>
    <dgm:cxn modelId="{909701E6-E505-4C0D-927E-D04212963B58}" type="presParOf" srcId="{E4B2747D-4F46-4BF3-90BA-5F98918C8327}" destId="{1E8CA3C3-6FF8-488A-A936-6A8E6343E306}" srcOrd="0" destOrd="0" presId="urn:microsoft.com/office/officeart/2018/2/layout/IconLabelDescriptionList"/>
    <dgm:cxn modelId="{DED77BA0-206B-4776-8208-C618136EBE59}" type="presParOf" srcId="{E4B2747D-4F46-4BF3-90BA-5F98918C8327}" destId="{3859501E-D608-4F6F-82C1-41910F47584E}" srcOrd="1" destOrd="0" presId="urn:microsoft.com/office/officeart/2018/2/layout/IconLabelDescriptionList"/>
    <dgm:cxn modelId="{2FC95424-B2FD-4A67-AE21-E7C26DD2125F}" type="presParOf" srcId="{E4B2747D-4F46-4BF3-90BA-5F98918C8327}" destId="{2EDB94E8-C2C9-4947-BE44-07CE0679F394}" srcOrd="2" destOrd="0" presId="urn:microsoft.com/office/officeart/2018/2/layout/IconLabelDescriptionList"/>
    <dgm:cxn modelId="{23E07EDC-44A4-40E9-A73C-B6FB2784BA5D}" type="presParOf" srcId="{E4B2747D-4F46-4BF3-90BA-5F98918C8327}" destId="{EC2BF39B-F8DF-447D-94A1-7A735AE8338C}" srcOrd="3" destOrd="0" presId="urn:microsoft.com/office/officeart/2018/2/layout/IconLabelDescriptionList"/>
    <dgm:cxn modelId="{9D91274B-0609-4267-A95A-C71616913F41}" type="presParOf" srcId="{E4B2747D-4F46-4BF3-90BA-5F98918C8327}" destId="{50E0DD37-B612-401D-B05D-AB10588E6F0A}" srcOrd="4" destOrd="0" presId="urn:microsoft.com/office/officeart/2018/2/layout/IconLabelDescriptionList"/>
    <dgm:cxn modelId="{7E8BA4C1-62A2-4E69-8B5B-EA07DEBBB901}" type="presParOf" srcId="{C749C711-FB41-44B4-B8F3-E3D807E23187}" destId="{B936CFC5-48E7-4D61-BC32-9C4FEC519C92}" srcOrd="1" destOrd="0" presId="urn:microsoft.com/office/officeart/2018/2/layout/IconLabelDescriptionList"/>
    <dgm:cxn modelId="{7A915493-C1CB-4F88-A435-7D71704CDB29}" type="presParOf" srcId="{C749C711-FB41-44B4-B8F3-E3D807E23187}" destId="{2268E948-8139-47FB-9E24-1824784CBF98}" srcOrd="2" destOrd="0" presId="urn:microsoft.com/office/officeart/2018/2/layout/IconLabelDescriptionList"/>
    <dgm:cxn modelId="{61C3A0B5-1632-44AC-BD4E-400EE6B177C8}" type="presParOf" srcId="{2268E948-8139-47FB-9E24-1824784CBF98}" destId="{DDE55567-469D-4CEC-A0DD-5DFDC13AA4F5}" srcOrd="0" destOrd="0" presId="urn:microsoft.com/office/officeart/2018/2/layout/IconLabelDescriptionList"/>
    <dgm:cxn modelId="{DB3FA42C-5D9B-491F-922F-4A0DA5BCC9A6}" type="presParOf" srcId="{2268E948-8139-47FB-9E24-1824784CBF98}" destId="{844DC737-F395-4FA6-A315-05F9D60685E0}" srcOrd="1" destOrd="0" presId="urn:microsoft.com/office/officeart/2018/2/layout/IconLabelDescriptionList"/>
    <dgm:cxn modelId="{59C4A1C4-DEDD-41BA-905E-CF7613659F59}" type="presParOf" srcId="{2268E948-8139-47FB-9E24-1824784CBF98}" destId="{7811C5DB-14ED-477C-B717-60E68D0C9340}" srcOrd="2" destOrd="0" presId="urn:microsoft.com/office/officeart/2018/2/layout/IconLabelDescriptionList"/>
    <dgm:cxn modelId="{08087806-A78C-4DCC-AC90-9CE4AB434A8D}" type="presParOf" srcId="{2268E948-8139-47FB-9E24-1824784CBF98}" destId="{7298908B-1432-41AF-BD7C-4671EBC5BB37}" srcOrd="3" destOrd="0" presId="urn:microsoft.com/office/officeart/2018/2/layout/IconLabelDescriptionList"/>
    <dgm:cxn modelId="{162C6C3A-C18F-4313-B4A1-4B6E4F2F5AF0}" type="presParOf" srcId="{2268E948-8139-47FB-9E24-1824784CBF98}" destId="{221D701F-13AB-4E10-A7D2-26E124CB1028}" srcOrd="4" destOrd="0" presId="urn:microsoft.com/office/officeart/2018/2/layout/IconLabelDescriptionList"/>
  </dgm:cxnLst>
  <dgm:bg>
    <a:noFill/>
  </dgm:bg>
  <dgm:whole>
    <a:ln>
      <a:solidFill>
        <a:schemeClr val="accent1">
          <a:shade val="15000"/>
        </a:schemeClr>
      </a:solidFill>
    </a:ln>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B0911C-4FA2-4F9A-A301-76ADB80EFAEE}" type="doc">
      <dgm:prSet loTypeId="urn:microsoft.com/office/officeart/2005/8/layout/hierarchy5" loCatId="list" qsTypeId="urn:microsoft.com/office/officeart/2005/8/quickstyle/simple1" qsCatId="simple" csTypeId="urn:microsoft.com/office/officeart/2005/8/colors/accent1_2" csCatId="accent1" phldr="1"/>
      <dgm:spPr/>
      <dgm:t>
        <a:bodyPr/>
        <a:lstStyle/>
        <a:p>
          <a:endParaRPr lang="en-US"/>
        </a:p>
      </dgm:t>
    </dgm:pt>
    <dgm:pt modelId="{D7642E82-29A6-4F9C-9383-C1BC5E57AB85}">
      <dgm:prSet/>
      <dgm:spPr/>
      <dgm:t>
        <a:bodyPr/>
        <a:lstStyle/>
        <a:p>
          <a:r>
            <a:rPr lang="es-ES" dirty="0"/>
            <a:t>Desarrollo de aplicación en Android e iOS</a:t>
          </a:r>
          <a:endParaRPr lang="en-US" dirty="0"/>
        </a:p>
      </dgm:t>
    </dgm:pt>
    <dgm:pt modelId="{88C14221-A526-44DA-BA39-B431FD15CF92}" type="parTrans" cxnId="{53369A20-CA75-4CD0-96AD-3A611212D4C0}">
      <dgm:prSet/>
      <dgm:spPr/>
      <dgm:t>
        <a:bodyPr/>
        <a:lstStyle/>
        <a:p>
          <a:endParaRPr lang="en-US"/>
        </a:p>
      </dgm:t>
    </dgm:pt>
    <dgm:pt modelId="{25343BBF-BAB5-433D-86F6-DE778AC2440B}" type="sibTrans" cxnId="{53369A20-CA75-4CD0-96AD-3A611212D4C0}">
      <dgm:prSet/>
      <dgm:spPr/>
      <dgm:t>
        <a:bodyPr/>
        <a:lstStyle/>
        <a:p>
          <a:endParaRPr lang="en-US"/>
        </a:p>
      </dgm:t>
    </dgm:pt>
    <dgm:pt modelId="{6AEC7BF7-709D-4EE6-A978-61CFB9C52581}">
      <dgm:prSet/>
      <dgm:spPr/>
      <dgm:t>
        <a:bodyPr/>
        <a:lstStyle/>
        <a:p>
          <a:r>
            <a:rPr lang="es-ES" dirty="0"/>
            <a:t>Se soluciona el problema de gestión de series</a:t>
          </a:r>
          <a:endParaRPr lang="en-US" dirty="0"/>
        </a:p>
      </dgm:t>
    </dgm:pt>
    <dgm:pt modelId="{BACDB6B2-0516-4B2C-A1C8-7F224AD0F97E}" type="parTrans" cxnId="{1C263FF2-066A-4EE0-BFAE-F33205489110}">
      <dgm:prSet/>
      <dgm:spPr/>
      <dgm:t>
        <a:bodyPr/>
        <a:lstStyle/>
        <a:p>
          <a:endParaRPr lang="en-US"/>
        </a:p>
      </dgm:t>
    </dgm:pt>
    <dgm:pt modelId="{25F04F8D-BB75-47D8-B7FF-91B80F05620F}" type="sibTrans" cxnId="{1C263FF2-066A-4EE0-BFAE-F33205489110}">
      <dgm:prSet/>
      <dgm:spPr/>
      <dgm:t>
        <a:bodyPr/>
        <a:lstStyle/>
        <a:p>
          <a:endParaRPr lang="en-US"/>
        </a:p>
      </dgm:t>
    </dgm:pt>
    <dgm:pt modelId="{79274E6D-9844-474C-AA20-37ECDD3865B3}">
      <dgm:prSet/>
      <dgm:spPr/>
      <dgm:t>
        <a:bodyPr/>
        <a:lstStyle/>
        <a:p>
          <a:r>
            <a:rPr lang="es-ES" dirty="0"/>
            <a:t>Subida en el Apple Store</a:t>
          </a:r>
          <a:endParaRPr lang="en-US" dirty="0"/>
        </a:p>
      </dgm:t>
    </dgm:pt>
    <dgm:pt modelId="{FDFD7271-8942-4F34-95E3-CD716C4DE5C6}" type="parTrans" cxnId="{C7034DE9-A61D-4F6B-BCB2-FE91334885C3}">
      <dgm:prSet/>
      <dgm:spPr/>
      <dgm:t>
        <a:bodyPr/>
        <a:lstStyle/>
        <a:p>
          <a:endParaRPr lang="en-US"/>
        </a:p>
      </dgm:t>
    </dgm:pt>
    <dgm:pt modelId="{04CCFB87-2146-4CBE-9BEB-6CC7ECA7C863}" type="sibTrans" cxnId="{C7034DE9-A61D-4F6B-BCB2-FE91334885C3}">
      <dgm:prSet/>
      <dgm:spPr/>
      <dgm:t>
        <a:bodyPr/>
        <a:lstStyle/>
        <a:p>
          <a:endParaRPr lang="en-US"/>
        </a:p>
      </dgm:t>
    </dgm:pt>
    <dgm:pt modelId="{1C2AC689-F780-4EAF-9414-A610670C6DD4}">
      <dgm:prSet/>
      <dgm:spPr/>
      <dgm:t>
        <a:bodyPr/>
        <a:lstStyle/>
        <a:p>
          <a:r>
            <a:rPr lang="es-ES" dirty="0"/>
            <a:t>En Google Play está en fase de pruebas</a:t>
          </a:r>
          <a:endParaRPr lang="en-US" dirty="0"/>
        </a:p>
      </dgm:t>
    </dgm:pt>
    <dgm:pt modelId="{E9C1E48E-9257-4F45-9EA2-6E9AD06E64FC}" type="parTrans" cxnId="{DD1BA1FF-2CCB-4FA1-94FB-781FA5334EE4}">
      <dgm:prSet/>
      <dgm:spPr/>
      <dgm:t>
        <a:bodyPr/>
        <a:lstStyle/>
        <a:p>
          <a:endParaRPr lang="en-US"/>
        </a:p>
      </dgm:t>
    </dgm:pt>
    <dgm:pt modelId="{E8D0D1C0-B9D2-40C1-925A-4D42DEA2D557}" type="sibTrans" cxnId="{DD1BA1FF-2CCB-4FA1-94FB-781FA5334EE4}">
      <dgm:prSet/>
      <dgm:spPr/>
      <dgm:t>
        <a:bodyPr/>
        <a:lstStyle/>
        <a:p>
          <a:endParaRPr lang="en-US"/>
        </a:p>
      </dgm:t>
    </dgm:pt>
    <dgm:pt modelId="{A2B50F4A-61E3-434A-B920-64F396E005B8}" type="pres">
      <dgm:prSet presAssocID="{42B0911C-4FA2-4F9A-A301-76ADB80EFAEE}" presName="mainComposite" presStyleCnt="0">
        <dgm:presLayoutVars>
          <dgm:chPref val="1"/>
          <dgm:dir/>
          <dgm:animOne val="branch"/>
          <dgm:animLvl val="lvl"/>
          <dgm:resizeHandles val="exact"/>
        </dgm:presLayoutVars>
      </dgm:prSet>
      <dgm:spPr/>
    </dgm:pt>
    <dgm:pt modelId="{6E07C45A-0A85-254F-B427-E7248F30C51D}" type="pres">
      <dgm:prSet presAssocID="{42B0911C-4FA2-4F9A-A301-76ADB80EFAEE}" presName="hierFlow" presStyleCnt="0"/>
      <dgm:spPr/>
    </dgm:pt>
    <dgm:pt modelId="{7DB1AD01-A233-CF44-9BF6-2632948837CC}" type="pres">
      <dgm:prSet presAssocID="{42B0911C-4FA2-4F9A-A301-76ADB80EFAEE}" presName="firstBuf" presStyleCnt="0"/>
      <dgm:spPr/>
    </dgm:pt>
    <dgm:pt modelId="{5A7EFB22-9625-A24F-97C2-260F70FC6952}" type="pres">
      <dgm:prSet presAssocID="{42B0911C-4FA2-4F9A-A301-76ADB80EFAEE}" presName="hierChild1" presStyleCnt="0">
        <dgm:presLayoutVars>
          <dgm:chPref val="1"/>
          <dgm:animOne val="branch"/>
          <dgm:animLvl val="lvl"/>
        </dgm:presLayoutVars>
      </dgm:prSet>
      <dgm:spPr/>
    </dgm:pt>
    <dgm:pt modelId="{DD8883D6-BF3E-AD46-BB89-7CB25BCAA84D}" type="pres">
      <dgm:prSet presAssocID="{D7642E82-29A6-4F9C-9383-C1BC5E57AB85}" presName="Name17" presStyleCnt="0"/>
      <dgm:spPr/>
    </dgm:pt>
    <dgm:pt modelId="{CF08D242-F47B-7E4B-894D-83BFE02C53D9}" type="pres">
      <dgm:prSet presAssocID="{D7642E82-29A6-4F9C-9383-C1BC5E57AB85}" presName="level1Shape" presStyleLbl="node0" presStyleIdx="0" presStyleCnt="1" custLinFactNeighborX="-581" custLinFactNeighborY="-35286">
        <dgm:presLayoutVars>
          <dgm:chPref val="3"/>
        </dgm:presLayoutVars>
      </dgm:prSet>
      <dgm:spPr/>
    </dgm:pt>
    <dgm:pt modelId="{B807A9FA-375E-6E43-926D-95F87658C761}" type="pres">
      <dgm:prSet presAssocID="{D7642E82-29A6-4F9C-9383-C1BC5E57AB85}" presName="hierChild2" presStyleCnt="0"/>
      <dgm:spPr/>
    </dgm:pt>
    <dgm:pt modelId="{B10A4CF2-94EE-7440-9885-0C17BDEC8DE3}" type="pres">
      <dgm:prSet presAssocID="{FDFD7271-8942-4F34-95E3-CD716C4DE5C6}" presName="Name25" presStyleLbl="parChTrans1D2" presStyleIdx="0" presStyleCnt="2"/>
      <dgm:spPr/>
    </dgm:pt>
    <dgm:pt modelId="{2667D677-DECD-3848-B223-87FB5E8E1F61}" type="pres">
      <dgm:prSet presAssocID="{FDFD7271-8942-4F34-95E3-CD716C4DE5C6}" presName="connTx" presStyleLbl="parChTrans1D2" presStyleIdx="0" presStyleCnt="2"/>
      <dgm:spPr/>
    </dgm:pt>
    <dgm:pt modelId="{528DFD0B-F2EA-7141-B8D2-DD32C4C9E0E1}" type="pres">
      <dgm:prSet presAssocID="{79274E6D-9844-474C-AA20-37ECDD3865B3}" presName="Name30" presStyleCnt="0"/>
      <dgm:spPr/>
    </dgm:pt>
    <dgm:pt modelId="{3A4E7632-1933-A94B-9E4B-36C81FF1E8EC}" type="pres">
      <dgm:prSet presAssocID="{79274E6D-9844-474C-AA20-37ECDD3865B3}" presName="level2Shape" presStyleLbl="node2" presStyleIdx="0" presStyleCnt="2" custLinFactNeighborX="3262" custLinFactNeighborY="-63794"/>
      <dgm:spPr/>
    </dgm:pt>
    <dgm:pt modelId="{A7700887-C4F3-854D-B450-01250FAFB21E}" type="pres">
      <dgm:prSet presAssocID="{79274E6D-9844-474C-AA20-37ECDD3865B3}" presName="hierChild3" presStyleCnt="0"/>
      <dgm:spPr/>
    </dgm:pt>
    <dgm:pt modelId="{DF919801-E754-8747-81A7-C35B097401EB}" type="pres">
      <dgm:prSet presAssocID="{E9C1E48E-9257-4F45-9EA2-6E9AD06E64FC}" presName="Name25" presStyleLbl="parChTrans1D2" presStyleIdx="1" presStyleCnt="2"/>
      <dgm:spPr/>
    </dgm:pt>
    <dgm:pt modelId="{1F79830F-5927-5E41-9C5E-22603480A665}" type="pres">
      <dgm:prSet presAssocID="{E9C1E48E-9257-4F45-9EA2-6E9AD06E64FC}" presName="connTx" presStyleLbl="parChTrans1D2" presStyleIdx="1" presStyleCnt="2"/>
      <dgm:spPr/>
    </dgm:pt>
    <dgm:pt modelId="{4C856C6D-ED2A-0E48-91FD-D7D55FDCD6C2}" type="pres">
      <dgm:prSet presAssocID="{1C2AC689-F780-4EAF-9414-A610670C6DD4}" presName="Name30" presStyleCnt="0"/>
      <dgm:spPr/>
    </dgm:pt>
    <dgm:pt modelId="{3ED1CBD5-0CCC-A143-91B6-74D60AA56985}" type="pres">
      <dgm:prSet presAssocID="{1C2AC689-F780-4EAF-9414-A610670C6DD4}" presName="level2Shape" presStyleLbl="node2" presStyleIdx="1" presStyleCnt="2" custLinFactNeighborX="3262" custLinFactNeighborY="2323"/>
      <dgm:spPr/>
    </dgm:pt>
    <dgm:pt modelId="{DA211861-1B0B-4440-BF59-BC86B3B6227F}" type="pres">
      <dgm:prSet presAssocID="{1C2AC689-F780-4EAF-9414-A610670C6DD4}" presName="hierChild3" presStyleCnt="0"/>
      <dgm:spPr/>
    </dgm:pt>
    <dgm:pt modelId="{A8C84615-2481-7645-B48B-37A1DAF25C95}" type="pres">
      <dgm:prSet presAssocID="{42B0911C-4FA2-4F9A-A301-76ADB80EFAEE}" presName="bgShapesFlow" presStyleCnt="0"/>
      <dgm:spPr/>
    </dgm:pt>
    <dgm:pt modelId="{A24E6590-4FD8-C147-9ADD-3790BE1A7275}" type="pres">
      <dgm:prSet presAssocID="{6AEC7BF7-709D-4EE6-A978-61CFB9C52581}" presName="rectComp" presStyleCnt="0"/>
      <dgm:spPr/>
    </dgm:pt>
    <dgm:pt modelId="{9F321202-1706-294A-B7B2-A3D8F144AF54}" type="pres">
      <dgm:prSet presAssocID="{6AEC7BF7-709D-4EE6-A978-61CFB9C52581}" presName="bgRect" presStyleLbl="bgShp" presStyleIdx="0" presStyleCnt="1"/>
      <dgm:spPr/>
    </dgm:pt>
    <dgm:pt modelId="{79F0523D-0017-AC4C-ABBF-97233C04BA7C}" type="pres">
      <dgm:prSet presAssocID="{6AEC7BF7-709D-4EE6-A978-61CFB9C52581}" presName="bgRectTx" presStyleLbl="bgShp" presStyleIdx="0" presStyleCnt="1">
        <dgm:presLayoutVars>
          <dgm:bulletEnabled val="1"/>
        </dgm:presLayoutVars>
      </dgm:prSet>
      <dgm:spPr/>
    </dgm:pt>
  </dgm:ptLst>
  <dgm:cxnLst>
    <dgm:cxn modelId="{694ACF11-356D-A749-87D3-2C0E10B49CC6}" type="presOf" srcId="{79274E6D-9844-474C-AA20-37ECDD3865B3}" destId="{3A4E7632-1933-A94B-9E4B-36C81FF1E8EC}" srcOrd="0" destOrd="0" presId="urn:microsoft.com/office/officeart/2005/8/layout/hierarchy5"/>
    <dgm:cxn modelId="{53369A20-CA75-4CD0-96AD-3A611212D4C0}" srcId="{42B0911C-4FA2-4F9A-A301-76ADB80EFAEE}" destId="{D7642E82-29A6-4F9C-9383-C1BC5E57AB85}" srcOrd="0" destOrd="0" parTransId="{88C14221-A526-44DA-BA39-B431FD15CF92}" sibTransId="{25343BBF-BAB5-433D-86F6-DE778AC2440B}"/>
    <dgm:cxn modelId="{690B583E-5BE4-FF4C-9FB4-AAB72471EA60}" type="presOf" srcId="{6AEC7BF7-709D-4EE6-A978-61CFB9C52581}" destId="{79F0523D-0017-AC4C-ABBF-97233C04BA7C}" srcOrd="1" destOrd="0" presId="urn:microsoft.com/office/officeart/2005/8/layout/hierarchy5"/>
    <dgm:cxn modelId="{06369091-A503-D842-B846-1AFB936BB8A8}" type="presOf" srcId="{42B0911C-4FA2-4F9A-A301-76ADB80EFAEE}" destId="{A2B50F4A-61E3-434A-B920-64F396E005B8}" srcOrd="0" destOrd="0" presId="urn:microsoft.com/office/officeart/2005/8/layout/hierarchy5"/>
    <dgm:cxn modelId="{733907AD-4E4F-4846-9360-ECA5F0284120}" type="presOf" srcId="{FDFD7271-8942-4F34-95E3-CD716C4DE5C6}" destId="{2667D677-DECD-3848-B223-87FB5E8E1F61}" srcOrd="1" destOrd="0" presId="urn:microsoft.com/office/officeart/2005/8/layout/hierarchy5"/>
    <dgm:cxn modelId="{80C659B9-84F6-7A4F-87F9-52CAD883CDA0}" type="presOf" srcId="{E9C1E48E-9257-4F45-9EA2-6E9AD06E64FC}" destId="{DF919801-E754-8747-81A7-C35B097401EB}" srcOrd="0" destOrd="0" presId="urn:microsoft.com/office/officeart/2005/8/layout/hierarchy5"/>
    <dgm:cxn modelId="{A21E09C7-FF68-9A4C-9AE1-901AFF915D8A}" type="presOf" srcId="{1C2AC689-F780-4EAF-9414-A610670C6DD4}" destId="{3ED1CBD5-0CCC-A143-91B6-74D60AA56985}" srcOrd="0" destOrd="0" presId="urn:microsoft.com/office/officeart/2005/8/layout/hierarchy5"/>
    <dgm:cxn modelId="{6178ACC9-7DED-CF42-BBB7-A108FCF5F057}" type="presOf" srcId="{D7642E82-29A6-4F9C-9383-C1BC5E57AB85}" destId="{CF08D242-F47B-7E4B-894D-83BFE02C53D9}" srcOrd="0" destOrd="0" presId="urn:microsoft.com/office/officeart/2005/8/layout/hierarchy5"/>
    <dgm:cxn modelId="{944DDBD6-F054-044C-969A-DB74E438F92F}" type="presOf" srcId="{6AEC7BF7-709D-4EE6-A978-61CFB9C52581}" destId="{9F321202-1706-294A-B7B2-A3D8F144AF54}" srcOrd="0" destOrd="0" presId="urn:microsoft.com/office/officeart/2005/8/layout/hierarchy5"/>
    <dgm:cxn modelId="{C7034DE9-A61D-4F6B-BCB2-FE91334885C3}" srcId="{D7642E82-29A6-4F9C-9383-C1BC5E57AB85}" destId="{79274E6D-9844-474C-AA20-37ECDD3865B3}" srcOrd="0" destOrd="0" parTransId="{FDFD7271-8942-4F34-95E3-CD716C4DE5C6}" sibTransId="{04CCFB87-2146-4CBE-9BEB-6CC7ECA7C863}"/>
    <dgm:cxn modelId="{90BB59EC-A334-BE42-B1D7-C06F56B8475E}" type="presOf" srcId="{FDFD7271-8942-4F34-95E3-CD716C4DE5C6}" destId="{B10A4CF2-94EE-7440-9885-0C17BDEC8DE3}" srcOrd="0" destOrd="0" presId="urn:microsoft.com/office/officeart/2005/8/layout/hierarchy5"/>
    <dgm:cxn modelId="{F805F0F1-89A3-6F4D-B599-EEFECEB66840}" type="presOf" srcId="{E9C1E48E-9257-4F45-9EA2-6E9AD06E64FC}" destId="{1F79830F-5927-5E41-9C5E-22603480A665}" srcOrd="1" destOrd="0" presId="urn:microsoft.com/office/officeart/2005/8/layout/hierarchy5"/>
    <dgm:cxn modelId="{1C263FF2-066A-4EE0-BFAE-F33205489110}" srcId="{42B0911C-4FA2-4F9A-A301-76ADB80EFAEE}" destId="{6AEC7BF7-709D-4EE6-A978-61CFB9C52581}" srcOrd="1" destOrd="0" parTransId="{BACDB6B2-0516-4B2C-A1C8-7F224AD0F97E}" sibTransId="{25F04F8D-BB75-47D8-B7FF-91B80F05620F}"/>
    <dgm:cxn modelId="{DD1BA1FF-2CCB-4FA1-94FB-781FA5334EE4}" srcId="{D7642E82-29A6-4F9C-9383-C1BC5E57AB85}" destId="{1C2AC689-F780-4EAF-9414-A610670C6DD4}" srcOrd="1" destOrd="0" parTransId="{E9C1E48E-9257-4F45-9EA2-6E9AD06E64FC}" sibTransId="{E8D0D1C0-B9D2-40C1-925A-4D42DEA2D557}"/>
    <dgm:cxn modelId="{0BA601BF-4285-6249-B150-CDEFFEAB57F9}" type="presParOf" srcId="{A2B50F4A-61E3-434A-B920-64F396E005B8}" destId="{6E07C45A-0A85-254F-B427-E7248F30C51D}" srcOrd="0" destOrd="0" presId="urn:microsoft.com/office/officeart/2005/8/layout/hierarchy5"/>
    <dgm:cxn modelId="{667978E5-D210-EB4F-9FC9-507D8DE277AC}" type="presParOf" srcId="{6E07C45A-0A85-254F-B427-E7248F30C51D}" destId="{7DB1AD01-A233-CF44-9BF6-2632948837CC}" srcOrd="0" destOrd="0" presId="urn:microsoft.com/office/officeart/2005/8/layout/hierarchy5"/>
    <dgm:cxn modelId="{E5D81466-B0B0-E949-A6EE-441088764B26}" type="presParOf" srcId="{6E07C45A-0A85-254F-B427-E7248F30C51D}" destId="{5A7EFB22-9625-A24F-97C2-260F70FC6952}" srcOrd="1" destOrd="0" presId="urn:microsoft.com/office/officeart/2005/8/layout/hierarchy5"/>
    <dgm:cxn modelId="{3237C257-BCDF-7D43-98AC-8BF33DEE6668}" type="presParOf" srcId="{5A7EFB22-9625-A24F-97C2-260F70FC6952}" destId="{DD8883D6-BF3E-AD46-BB89-7CB25BCAA84D}" srcOrd="0" destOrd="0" presId="urn:microsoft.com/office/officeart/2005/8/layout/hierarchy5"/>
    <dgm:cxn modelId="{6526D6E9-7870-1140-AF1E-A78215C7A992}" type="presParOf" srcId="{DD8883D6-BF3E-AD46-BB89-7CB25BCAA84D}" destId="{CF08D242-F47B-7E4B-894D-83BFE02C53D9}" srcOrd="0" destOrd="0" presId="urn:microsoft.com/office/officeart/2005/8/layout/hierarchy5"/>
    <dgm:cxn modelId="{C2B22422-BA75-9745-9507-9CBE5E2D5C68}" type="presParOf" srcId="{DD8883D6-BF3E-AD46-BB89-7CB25BCAA84D}" destId="{B807A9FA-375E-6E43-926D-95F87658C761}" srcOrd="1" destOrd="0" presId="urn:microsoft.com/office/officeart/2005/8/layout/hierarchy5"/>
    <dgm:cxn modelId="{1CA048F4-C823-314C-AAB6-9A76B85966F0}" type="presParOf" srcId="{B807A9FA-375E-6E43-926D-95F87658C761}" destId="{B10A4CF2-94EE-7440-9885-0C17BDEC8DE3}" srcOrd="0" destOrd="0" presId="urn:microsoft.com/office/officeart/2005/8/layout/hierarchy5"/>
    <dgm:cxn modelId="{3116535A-8C5C-7F48-986C-444A8D88C3E5}" type="presParOf" srcId="{B10A4CF2-94EE-7440-9885-0C17BDEC8DE3}" destId="{2667D677-DECD-3848-B223-87FB5E8E1F61}" srcOrd="0" destOrd="0" presId="urn:microsoft.com/office/officeart/2005/8/layout/hierarchy5"/>
    <dgm:cxn modelId="{A0E452CF-A846-F344-990B-DBA9FC0EED97}" type="presParOf" srcId="{B807A9FA-375E-6E43-926D-95F87658C761}" destId="{528DFD0B-F2EA-7141-B8D2-DD32C4C9E0E1}" srcOrd="1" destOrd="0" presId="urn:microsoft.com/office/officeart/2005/8/layout/hierarchy5"/>
    <dgm:cxn modelId="{878AE6A1-897F-0249-A9B7-B47FECC96F8B}" type="presParOf" srcId="{528DFD0B-F2EA-7141-B8D2-DD32C4C9E0E1}" destId="{3A4E7632-1933-A94B-9E4B-36C81FF1E8EC}" srcOrd="0" destOrd="0" presId="urn:microsoft.com/office/officeart/2005/8/layout/hierarchy5"/>
    <dgm:cxn modelId="{93190675-9CC2-5047-A67B-B29335827828}" type="presParOf" srcId="{528DFD0B-F2EA-7141-B8D2-DD32C4C9E0E1}" destId="{A7700887-C4F3-854D-B450-01250FAFB21E}" srcOrd="1" destOrd="0" presId="urn:microsoft.com/office/officeart/2005/8/layout/hierarchy5"/>
    <dgm:cxn modelId="{98A8B3D5-57E4-0E42-BC88-EB24C5DBF681}" type="presParOf" srcId="{B807A9FA-375E-6E43-926D-95F87658C761}" destId="{DF919801-E754-8747-81A7-C35B097401EB}" srcOrd="2" destOrd="0" presId="urn:microsoft.com/office/officeart/2005/8/layout/hierarchy5"/>
    <dgm:cxn modelId="{8D68C1F5-25A4-1046-86D8-F4E98F543D7A}" type="presParOf" srcId="{DF919801-E754-8747-81A7-C35B097401EB}" destId="{1F79830F-5927-5E41-9C5E-22603480A665}" srcOrd="0" destOrd="0" presId="urn:microsoft.com/office/officeart/2005/8/layout/hierarchy5"/>
    <dgm:cxn modelId="{90D02553-DB2F-E54E-BDF6-082DBF5AACBD}" type="presParOf" srcId="{B807A9FA-375E-6E43-926D-95F87658C761}" destId="{4C856C6D-ED2A-0E48-91FD-D7D55FDCD6C2}" srcOrd="3" destOrd="0" presId="urn:microsoft.com/office/officeart/2005/8/layout/hierarchy5"/>
    <dgm:cxn modelId="{AA0E27D0-7DA5-494B-BB89-8CCBB08133DB}" type="presParOf" srcId="{4C856C6D-ED2A-0E48-91FD-D7D55FDCD6C2}" destId="{3ED1CBD5-0CCC-A143-91B6-74D60AA56985}" srcOrd="0" destOrd="0" presId="urn:microsoft.com/office/officeart/2005/8/layout/hierarchy5"/>
    <dgm:cxn modelId="{7B2E70A7-54AE-C14E-8F14-802D08D5D321}" type="presParOf" srcId="{4C856C6D-ED2A-0E48-91FD-D7D55FDCD6C2}" destId="{DA211861-1B0B-4440-BF59-BC86B3B6227F}" srcOrd="1" destOrd="0" presId="urn:microsoft.com/office/officeart/2005/8/layout/hierarchy5"/>
    <dgm:cxn modelId="{5876FD5F-7C3D-124C-9555-FAE3820F6D54}" type="presParOf" srcId="{A2B50F4A-61E3-434A-B920-64F396E005B8}" destId="{A8C84615-2481-7645-B48B-37A1DAF25C95}" srcOrd="1" destOrd="0" presId="urn:microsoft.com/office/officeart/2005/8/layout/hierarchy5"/>
    <dgm:cxn modelId="{4B275292-E65E-A74C-9E3C-60A1D84BEB5C}" type="presParOf" srcId="{A8C84615-2481-7645-B48B-37A1DAF25C95}" destId="{A24E6590-4FD8-C147-9ADD-3790BE1A7275}" srcOrd="0" destOrd="0" presId="urn:microsoft.com/office/officeart/2005/8/layout/hierarchy5"/>
    <dgm:cxn modelId="{30DFC591-7EBE-5647-8CFC-AFEE7100E48D}" type="presParOf" srcId="{A24E6590-4FD8-C147-9ADD-3790BE1A7275}" destId="{9F321202-1706-294A-B7B2-A3D8F144AF54}" srcOrd="0" destOrd="0" presId="urn:microsoft.com/office/officeart/2005/8/layout/hierarchy5"/>
    <dgm:cxn modelId="{89294144-0F49-EF4C-B88A-432FA3578D71}" type="presParOf" srcId="{A24E6590-4FD8-C147-9ADD-3790BE1A7275}" destId="{79F0523D-0017-AC4C-ABBF-97233C04BA7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46672B-5139-4531-A1A9-4E104930DE7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20EC848-C856-454A-BAC3-0250BC1441DF}">
      <dgm:prSet/>
      <dgm:spPr/>
      <dgm:t>
        <a:bodyPr/>
        <a:lstStyle/>
        <a:p>
          <a:pPr>
            <a:lnSpc>
              <a:spcPct val="100000"/>
            </a:lnSpc>
          </a:pPr>
          <a:r>
            <a:rPr lang="es-ES" dirty="0">
              <a:latin typeface="Calibri" panose="020F0502020204030204" pitchFamily="34" charset="0"/>
              <a:cs typeface="Calibri" panose="020F0502020204030204" pitchFamily="34" charset="0"/>
            </a:rPr>
            <a:t>PROBLEMA</a:t>
          </a:r>
          <a:endParaRPr lang="en-US" dirty="0">
            <a:latin typeface="Calibri" panose="020F0502020204030204" pitchFamily="34" charset="0"/>
            <a:cs typeface="Calibri" panose="020F0502020204030204" pitchFamily="34" charset="0"/>
          </a:endParaRPr>
        </a:p>
      </dgm:t>
    </dgm:pt>
    <dgm:pt modelId="{6EC28FB4-1D6C-4AD6-B2AD-2B0316B86E01}" type="parTrans" cxnId="{620D0F7B-4682-46D2-8A1C-43FEB4DBA43A}">
      <dgm:prSet/>
      <dgm:spPr/>
      <dgm:t>
        <a:bodyPr/>
        <a:lstStyle/>
        <a:p>
          <a:endParaRPr lang="en-US"/>
        </a:p>
      </dgm:t>
    </dgm:pt>
    <dgm:pt modelId="{57D4BBAD-B5D6-4C19-BEBC-ED324C44E057}" type="sibTrans" cxnId="{620D0F7B-4682-46D2-8A1C-43FEB4DBA43A}">
      <dgm:prSet/>
      <dgm:spPr/>
      <dgm:t>
        <a:bodyPr/>
        <a:lstStyle/>
        <a:p>
          <a:endParaRPr lang="en-US"/>
        </a:p>
      </dgm:t>
    </dgm:pt>
    <dgm:pt modelId="{BE74FA31-C428-4FDE-8CB7-95F28CD0600C}">
      <dgm:prSet custT="1"/>
      <dgm:spPr/>
      <dgm:t>
        <a:bodyPr/>
        <a:lstStyle/>
        <a:p>
          <a:pPr>
            <a:lnSpc>
              <a:spcPct val="100000"/>
            </a:lnSpc>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gm:t>
    </dgm:pt>
    <dgm:pt modelId="{AF786377-5265-43E3-AC14-DB7F269F52C5}" type="parTrans" cxnId="{B9A65667-146A-432D-9D34-A8FC53010130}">
      <dgm:prSet/>
      <dgm:spPr/>
      <dgm:t>
        <a:bodyPr/>
        <a:lstStyle/>
        <a:p>
          <a:endParaRPr lang="en-US"/>
        </a:p>
      </dgm:t>
    </dgm:pt>
    <dgm:pt modelId="{85805AE8-4C5B-455A-95A5-C7144F9FAD1C}" type="sibTrans" cxnId="{B9A65667-146A-432D-9D34-A8FC53010130}">
      <dgm:prSet/>
      <dgm:spPr/>
      <dgm:t>
        <a:bodyPr/>
        <a:lstStyle/>
        <a:p>
          <a:endParaRPr lang="en-US"/>
        </a:p>
      </dgm:t>
    </dgm:pt>
    <dgm:pt modelId="{1715305F-5DD3-4E9A-8CFA-6171CF6D6600}">
      <dgm:prSet custT="1"/>
      <dgm:spPr/>
      <dgm:t>
        <a:bodyPr/>
        <a:lstStyle/>
        <a:p>
          <a:pPr>
            <a:lnSpc>
              <a:spcPct val="100000"/>
            </a:lnSpc>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dgm:t>
    </dgm:pt>
    <dgm:pt modelId="{6F2AA8A8-D08F-4A46-ADB6-68292C39DE14}" type="parTrans" cxnId="{1EE3926A-A117-4BE1-9D74-9F9224E47422}">
      <dgm:prSet/>
      <dgm:spPr/>
      <dgm:t>
        <a:bodyPr/>
        <a:lstStyle/>
        <a:p>
          <a:endParaRPr lang="en-US"/>
        </a:p>
      </dgm:t>
    </dgm:pt>
    <dgm:pt modelId="{AF28169E-0B50-457A-AE45-60383751B5F7}" type="sibTrans" cxnId="{1EE3926A-A117-4BE1-9D74-9F9224E47422}">
      <dgm:prSet/>
      <dgm:spPr/>
      <dgm:t>
        <a:bodyPr/>
        <a:lstStyle/>
        <a:p>
          <a:endParaRPr lang="en-US"/>
        </a:p>
      </dgm:t>
    </dgm:pt>
    <dgm:pt modelId="{54FC0409-869E-48BB-9DCA-5E9BA3C724BD}" type="pres">
      <dgm:prSet presAssocID="{2346672B-5139-4531-A1A9-4E104930DE79}" presName="root" presStyleCnt="0">
        <dgm:presLayoutVars>
          <dgm:dir/>
          <dgm:resizeHandles val="exact"/>
        </dgm:presLayoutVars>
      </dgm:prSet>
      <dgm:spPr/>
    </dgm:pt>
    <dgm:pt modelId="{48A5586D-3EFC-4384-A8E8-0306A4888C3F}" type="pres">
      <dgm:prSet presAssocID="{A20EC848-C856-454A-BAC3-0250BC1441DF}" presName="compNode" presStyleCnt="0"/>
      <dgm:spPr/>
    </dgm:pt>
    <dgm:pt modelId="{871F410C-4140-466D-B618-C82358367F55}" type="pres">
      <dgm:prSet presAssocID="{A20EC848-C856-454A-BAC3-0250BC1441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D21CE147-3594-4C5A-B269-E08E08351425}" type="pres">
      <dgm:prSet presAssocID="{A20EC848-C856-454A-BAC3-0250BC1441DF}" presName="spaceRect" presStyleCnt="0"/>
      <dgm:spPr/>
    </dgm:pt>
    <dgm:pt modelId="{9B10005D-B28D-43A9-A57C-3BB39364B4E3}" type="pres">
      <dgm:prSet presAssocID="{A20EC848-C856-454A-BAC3-0250BC1441DF}" presName="textRect" presStyleLbl="revTx" presStyleIdx="0" presStyleCnt="3">
        <dgm:presLayoutVars>
          <dgm:chMax val="1"/>
          <dgm:chPref val="1"/>
        </dgm:presLayoutVars>
      </dgm:prSet>
      <dgm:spPr/>
    </dgm:pt>
    <dgm:pt modelId="{89002E1E-F77C-4C95-93F0-D322C1D7E1EC}" type="pres">
      <dgm:prSet presAssocID="{57D4BBAD-B5D6-4C19-BEBC-ED324C44E057}" presName="sibTrans" presStyleCnt="0"/>
      <dgm:spPr/>
    </dgm:pt>
    <dgm:pt modelId="{88943680-8433-42F6-B2C6-D68560FF8C33}" type="pres">
      <dgm:prSet presAssocID="{BE74FA31-C428-4FDE-8CB7-95F28CD0600C}" presName="compNode" presStyleCnt="0"/>
      <dgm:spPr/>
    </dgm:pt>
    <dgm:pt modelId="{DF2C65A5-6D14-44C3-A0DB-2C4E8FCFEBA2}" type="pres">
      <dgm:prSet presAssocID="{BE74FA31-C428-4FDE-8CB7-95F28CD060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DF382C5B-BD18-4F65-8668-07F4B4900B35}" type="pres">
      <dgm:prSet presAssocID="{BE74FA31-C428-4FDE-8CB7-95F28CD0600C}" presName="spaceRect" presStyleCnt="0"/>
      <dgm:spPr/>
    </dgm:pt>
    <dgm:pt modelId="{A3C129DB-D168-43C3-A2EA-7EFF5F41EFE9}" type="pres">
      <dgm:prSet presAssocID="{BE74FA31-C428-4FDE-8CB7-95F28CD0600C}" presName="textRect" presStyleLbl="revTx" presStyleIdx="1" presStyleCnt="3">
        <dgm:presLayoutVars>
          <dgm:chMax val="1"/>
          <dgm:chPref val="1"/>
        </dgm:presLayoutVars>
      </dgm:prSet>
      <dgm:spPr/>
    </dgm:pt>
    <dgm:pt modelId="{867E7B3A-DC05-44A0-A443-5A23AD330178}" type="pres">
      <dgm:prSet presAssocID="{85805AE8-4C5B-455A-95A5-C7144F9FAD1C}" presName="sibTrans" presStyleCnt="0"/>
      <dgm:spPr/>
    </dgm:pt>
    <dgm:pt modelId="{71ECBB6C-2023-4539-9CAF-F7933C97F28E}" type="pres">
      <dgm:prSet presAssocID="{1715305F-5DD3-4E9A-8CFA-6171CF6D6600}" presName="compNode" presStyleCnt="0"/>
      <dgm:spPr/>
    </dgm:pt>
    <dgm:pt modelId="{F4301A5F-E52D-4932-A559-8976466AB2E7}" type="pres">
      <dgm:prSet presAssocID="{1715305F-5DD3-4E9A-8CFA-6171CF6D66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jecutar"/>
        </a:ext>
      </dgm:extLst>
    </dgm:pt>
    <dgm:pt modelId="{C61F3B71-52B3-43D4-B663-49C665BD886F}" type="pres">
      <dgm:prSet presAssocID="{1715305F-5DD3-4E9A-8CFA-6171CF6D6600}" presName="spaceRect" presStyleCnt="0"/>
      <dgm:spPr/>
    </dgm:pt>
    <dgm:pt modelId="{85E897F9-E5BB-496C-9287-234A38366809}" type="pres">
      <dgm:prSet presAssocID="{1715305F-5DD3-4E9A-8CFA-6171CF6D6600}" presName="textRect" presStyleLbl="revTx" presStyleIdx="2" presStyleCnt="3">
        <dgm:presLayoutVars>
          <dgm:chMax val="1"/>
          <dgm:chPref val="1"/>
        </dgm:presLayoutVars>
      </dgm:prSet>
      <dgm:spPr/>
    </dgm:pt>
  </dgm:ptLst>
  <dgm:cxnLst>
    <dgm:cxn modelId="{B9A65667-146A-432D-9D34-A8FC53010130}" srcId="{2346672B-5139-4531-A1A9-4E104930DE79}" destId="{BE74FA31-C428-4FDE-8CB7-95F28CD0600C}" srcOrd="1" destOrd="0" parTransId="{AF786377-5265-43E3-AC14-DB7F269F52C5}" sibTransId="{85805AE8-4C5B-455A-95A5-C7144F9FAD1C}"/>
    <dgm:cxn modelId="{1EE3926A-A117-4BE1-9D74-9F9224E47422}" srcId="{2346672B-5139-4531-A1A9-4E104930DE79}" destId="{1715305F-5DD3-4E9A-8CFA-6171CF6D6600}" srcOrd="2" destOrd="0" parTransId="{6F2AA8A8-D08F-4A46-ADB6-68292C39DE14}" sibTransId="{AF28169E-0B50-457A-AE45-60383751B5F7}"/>
    <dgm:cxn modelId="{05B0E570-36EB-6D41-8800-6593AD0DC585}" type="presOf" srcId="{BE74FA31-C428-4FDE-8CB7-95F28CD0600C}" destId="{A3C129DB-D168-43C3-A2EA-7EFF5F41EFE9}" srcOrd="0" destOrd="0" presId="urn:microsoft.com/office/officeart/2018/2/layout/IconLabelList"/>
    <dgm:cxn modelId="{620D0F7B-4682-46D2-8A1C-43FEB4DBA43A}" srcId="{2346672B-5139-4531-A1A9-4E104930DE79}" destId="{A20EC848-C856-454A-BAC3-0250BC1441DF}" srcOrd="0" destOrd="0" parTransId="{6EC28FB4-1D6C-4AD6-B2AD-2B0316B86E01}" sibTransId="{57D4BBAD-B5D6-4C19-BEBC-ED324C44E057}"/>
    <dgm:cxn modelId="{B73AB3A0-CA31-C64D-8929-F07A82FD7CA4}" type="presOf" srcId="{1715305F-5DD3-4E9A-8CFA-6171CF6D6600}" destId="{85E897F9-E5BB-496C-9287-234A38366809}" srcOrd="0" destOrd="0" presId="urn:microsoft.com/office/officeart/2018/2/layout/IconLabelList"/>
    <dgm:cxn modelId="{BC0078B6-5B02-1B4C-A52F-60689D3FE296}" type="presOf" srcId="{2346672B-5139-4531-A1A9-4E104930DE79}" destId="{54FC0409-869E-48BB-9DCA-5E9BA3C724BD}" srcOrd="0" destOrd="0" presId="urn:microsoft.com/office/officeart/2018/2/layout/IconLabelList"/>
    <dgm:cxn modelId="{B194FBC2-C4AE-194E-813E-0F0813E81C2A}" type="presOf" srcId="{A20EC848-C856-454A-BAC3-0250BC1441DF}" destId="{9B10005D-B28D-43A9-A57C-3BB39364B4E3}" srcOrd="0" destOrd="0" presId="urn:microsoft.com/office/officeart/2018/2/layout/IconLabelList"/>
    <dgm:cxn modelId="{0F7613A9-D4DE-394D-877B-33DFCCAEAC5A}" type="presParOf" srcId="{54FC0409-869E-48BB-9DCA-5E9BA3C724BD}" destId="{48A5586D-3EFC-4384-A8E8-0306A4888C3F}" srcOrd="0" destOrd="0" presId="urn:microsoft.com/office/officeart/2018/2/layout/IconLabelList"/>
    <dgm:cxn modelId="{C928CBA7-4D40-6B4F-B9F5-C7F1C2B02D78}" type="presParOf" srcId="{48A5586D-3EFC-4384-A8E8-0306A4888C3F}" destId="{871F410C-4140-466D-B618-C82358367F55}" srcOrd="0" destOrd="0" presId="urn:microsoft.com/office/officeart/2018/2/layout/IconLabelList"/>
    <dgm:cxn modelId="{4CB56664-288C-4F4C-BA83-8F71C4132898}" type="presParOf" srcId="{48A5586D-3EFC-4384-A8E8-0306A4888C3F}" destId="{D21CE147-3594-4C5A-B269-E08E08351425}" srcOrd="1" destOrd="0" presId="urn:microsoft.com/office/officeart/2018/2/layout/IconLabelList"/>
    <dgm:cxn modelId="{9513C7EA-8282-674F-AD3E-BC05451E3518}" type="presParOf" srcId="{48A5586D-3EFC-4384-A8E8-0306A4888C3F}" destId="{9B10005D-B28D-43A9-A57C-3BB39364B4E3}" srcOrd="2" destOrd="0" presId="urn:microsoft.com/office/officeart/2018/2/layout/IconLabelList"/>
    <dgm:cxn modelId="{E4CBC7CB-5C8A-D94F-ACE1-537B71A2A709}" type="presParOf" srcId="{54FC0409-869E-48BB-9DCA-5E9BA3C724BD}" destId="{89002E1E-F77C-4C95-93F0-D322C1D7E1EC}" srcOrd="1" destOrd="0" presId="urn:microsoft.com/office/officeart/2018/2/layout/IconLabelList"/>
    <dgm:cxn modelId="{8BFA70DD-EA04-D446-9169-31A84612918C}" type="presParOf" srcId="{54FC0409-869E-48BB-9DCA-5E9BA3C724BD}" destId="{88943680-8433-42F6-B2C6-D68560FF8C33}" srcOrd="2" destOrd="0" presId="urn:microsoft.com/office/officeart/2018/2/layout/IconLabelList"/>
    <dgm:cxn modelId="{495D3294-4C82-A342-9B7B-477CA8047538}" type="presParOf" srcId="{88943680-8433-42F6-B2C6-D68560FF8C33}" destId="{DF2C65A5-6D14-44C3-A0DB-2C4E8FCFEBA2}" srcOrd="0" destOrd="0" presId="urn:microsoft.com/office/officeart/2018/2/layout/IconLabelList"/>
    <dgm:cxn modelId="{60BF00D0-FE22-1E4B-B72E-BA4C49FB5172}" type="presParOf" srcId="{88943680-8433-42F6-B2C6-D68560FF8C33}" destId="{DF382C5B-BD18-4F65-8668-07F4B4900B35}" srcOrd="1" destOrd="0" presId="urn:microsoft.com/office/officeart/2018/2/layout/IconLabelList"/>
    <dgm:cxn modelId="{A62B6B78-899F-9F4C-ABE0-19FC7CD0E2C3}" type="presParOf" srcId="{88943680-8433-42F6-B2C6-D68560FF8C33}" destId="{A3C129DB-D168-43C3-A2EA-7EFF5F41EFE9}" srcOrd="2" destOrd="0" presId="urn:microsoft.com/office/officeart/2018/2/layout/IconLabelList"/>
    <dgm:cxn modelId="{425B32F9-CB19-0843-A1DB-FBFC778ABCBA}" type="presParOf" srcId="{54FC0409-869E-48BB-9DCA-5E9BA3C724BD}" destId="{867E7B3A-DC05-44A0-A443-5A23AD330178}" srcOrd="3" destOrd="0" presId="urn:microsoft.com/office/officeart/2018/2/layout/IconLabelList"/>
    <dgm:cxn modelId="{D3E8F50A-1630-6E45-87C8-5B9ABEE81CC1}" type="presParOf" srcId="{54FC0409-869E-48BB-9DCA-5E9BA3C724BD}" destId="{71ECBB6C-2023-4539-9CAF-F7933C97F28E}" srcOrd="4" destOrd="0" presId="urn:microsoft.com/office/officeart/2018/2/layout/IconLabelList"/>
    <dgm:cxn modelId="{47944C40-4D56-9E43-96A5-77CCE73A4171}" type="presParOf" srcId="{71ECBB6C-2023-4539-9CAF-F7933C97F28E}" destId="{F4301A5F-E52D-4932-A559-8976466AB2E7}" srcOrd="0" destOrd="0" presId="urn:microsoft.com/office/officeart/2018/2/layout/IconLabelList"/>
    <dgm:cxn modelId="{F43BD74A-3504-F04D-9930-6CC892C62188}" type="presParOf" srcId="{71ECBB6C-2023-4539-9CAF-F7933C97F28E}" destId="{C61F3B71-52B3-43D4-B663-49C665BD886F}" srcOrd="1" destOrd="0" presId="urn:microsoft.com/office/officeart/2018/2/layout/IconLabelList"/>
    <dgm:cxn modelId="{6616555C-187C-4845-A620-FB165321D53A}" type="presParOf" srcId="{71ECBB6C-2023-4539-9CAF-F7933C97F28E}" destId="{85E897F9-E5BB-496C-9287-234A38366809}"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669A9E-7DA2-CB44-8488-39DEBA945459}" type="doc">
      <dgm:prSet loTypeId="urn:microsoft.com/office/officeart/2005/8/layout/vProcess5" loCatId="list" qsTypeId="urn:microsoft.com/office/officeart/2005/8/quickstyle/simple1" qsCatId="simple" csTypeId="urn:microsoft.com/office/officeart/2005/8/colors/accent1_2" csCatId="accent1" phldr="1"/>
      <dgm:spPr/>
      <dgm:t>
        <a:bodyPr/>
        <a:lstStyle/>
        <a:p>
          <a:endParaRPr lang="es-ES"/>
        </a:p>
      </dgm:t>
    </dgm:pt>
    <dgm:pt modelId="{C82B0F47-8FE8-1C4B-AF54-3C44DC29A185}">
      <dgm:prSet/>
      <dgm:spPr/>
      <dgm:t>
        <a:bodyPr/>
        <a:lstStyle/>
        <a:p>
          <a:r>
            <a:rPr lang="es-ES" dirty="0"/>
            <a:t>Análisis de Requisitos</a:t>
          </a:r>
        </a:p>
      </dgm:t>
    </dgm:pt>
    <dgm:pt modelId="{FD16BC93-664D-5641-99AE-001124E78561}" type="parTrans" cxnId="{E63E7EA6-6978-F04B-9D16-C2480E00068E}">
      <dgm:prSet/>
      <dgm:spPr/>
      <dgm:t>
        <a:bodyPr/>
        <a:lstStyle/>
        <a:p>
          <a:endParaRPr lang="es-ES"/>
        </a:p>
      </dgm:t>
    </dgm:pt>
    <dgm:pt modelId="{740345D7-7C14-D942-AA94-FFC0220BFF13}" type="sibTrans" cxnId="{E63E7EA6-6978-F04B-9D16-C2480E00068E}">
      <dgm:prSet/>
      <dgm:spPr/>
      <dgm:t>
        <a:bodyPr/>
        <a:lstStyle/>
        <a:p>
          <a:endParaRPr lang="es-ES"/>
        </a:p>
      </dgm:t>
    </dgm:pt>
    <dgm:pt modelId="{B85904BA-1906-2344-9FF4-1D37784BB13E}">
      <dgm:prSet/>
      <dgm:spPr/>
      <dgm:t>
        <a:bodyPr/>
        <a:lstStyle/>
        <a:p>
          <a:r>
            <a:rPr lang="es-ES" dirty="0"/>
            <a:t>Diseño del sistema</a:t>
          </a:r>
        </a:p>
      </dgm:t>
    </dgm:pt>
    <dgm:pt modelId="{848B6652-E4DB-4849-A5C2-4996ACAE8B45}" type="parTrans" cxnId="{A6647E3D-CC48-424B-9C83-996FFC0E1E25}">
      <dgm:prSet/>
      <dgm:spPr/>
      <dgm:t>
        <a:bodyPr/>
        <a:lstStyle/>
        <a:p>
          <a:endParaRPr lang="es-ES"/>
        </a:p>
      </dgm:t>
    </dgm:pt>
    <dgm:pt modelId="{CD4CF512-D5E5-7B4C-B315-770F7E2F7C4B}" type="sibTrans" cxnId="{A6647E3D-CC48-424B-9C83-996FFC0E1E25}">
      <dgm:prSet/>
      <dgm:spPr/>
      <dgm:t>
        <a:bodyPr/>
        <a:lstStyle/>
        <a:p>
          <a:endParaRPr lang="es-ES"/>
        </a:p>
      </dgm:t>
    </dgm:pt>
    <dgm:pt modelId="{864C07D5-7564-FB40-8081-226AF0077E79}">
      <dgm:prSet/>
      <dgm:spPr/>
      <dgm:t>
        <a:bodyPr/>
        <a:lstStyle/>
        <a:p>
          <a:r>
            <a:rPr lang="es-ES" dirty="0"/>
            <a:t>Implementación</a:t>
          </a:r>
        </a:p>
      </dgm:t>
    </dgm:pt>
    <dgm:pt modelId="{B092C1EE-74BF-FC4A-A558-09F106C8F28C}" type="parTrans" cxnId="{AD55D9D7-605E-2A4C-8E26-535A713DA4EE}">
      <dgm:prSet/>
      <dgm:spPr/>
      <dgm:t>
        <a:bodyPr/>
        <a:lstStyle/>
        <a:p>
          <a:endParaRPr lang="es-ES"/>
        </a:p>
      </dgm:t>
    </dgm:pt>
    <dgm:pt modelId="{B401276E-6F80-9347-A6D5-AB45BFD3B1E5}" type="sibTrans" cxnId="{AD55D9D7-605E-2A4C-8E26-535A713DA4EE}">
      <dgm:prSet/>
      <dgm:spPr/>
      <dgm:t>
        <a:bodyPr/>
        <a:lstStyle/>
        <a:p>
          <a:endParaRPr lang="es-ES"/>
        </a:p>
      </dgm:t>
    </dgm:pt>
    <dgm:pt modelId="{F2C9E9C9-A86D-9042-B0FA-5287AD2C63A3}">
      <dgm:prSet/>
      <dgm:spPr/>
      <dgm:t>
        <a:bodyPr/>
        <a:lstStyle/>
        <a:p>
          <a:r>
            <a:rPr lang="es-ES" dirty="0"/>
            <a:t>Pruebas y calidad</a:t>
          </a:r>
        </a:p>
      </dgm:t>
    </dgm:pt>
    <dgm:pt modelId="{2AA0CE42-A8CD-6643-86CA-E0CDF22560D2}" type="parTrans" cxnId="{E63ACB27-57CB-1943-B952-DA62BC6D1128}">
      <dgm:prSet/>
      <dgm:spPr/>
      <dgm:t>
        <a:bodyPr/>
        <a:lstStyle/>
        <a:p>
          <a:endParaRPr lang="es-ES"/>
        </a:p>
      </dgm:t>
    </dgm:pt>
    <dgm:pt modelId="{C99A99B1-211F-4F48-8F85-2EB5F9256527}" type="sibTrans" cxnId="{E63ACB27-57CB-1943-B952-DA62BC6D1128}">
      <dgm:prSet/>
      <dgm:spPr/>
      <dgm:t>
        <a:bodyPr/>
        <a:lstStyle/>
        <a:p>
          <a:endParaRPr lang="es-ES"/>
        </a:p>
      </dgm:t>
    </dgm:pt>
    <dgm:pt modelId="{5A930DFF-589C-3749-9ABD-734728A4084B}">
      <dgm:prSet/>
      <dgm:spPr/>
      <dgm:t>
        <a:bodyPr/>
        <a:lstStyle/>
        <a:p>
          <a:r>
            <a:rPr lang="es-ES" dirty="0"/>
            <a:t>Despliegue</a:t>
          </a:r>
        </a:p>
      </dgm:t>
    </dgm:pt>
    <dgm:pt modelId="{2A96C7FF-A8C7-CB43-97D8-D5224FE41BAF}" type="parTrans" cxnId="{E16226EA-BCA1-AF41-8202-8F02BDCAAC2A}">
      <dgm:prSet/>
      <dgm:spPr/>
      <dgm:t>
        <a:bodyPr/>
        <a:lstStyle/>
        <a:p>
          <a:endParaRPr lang="es-ES"/>
        </a:p>
      </dgm:t>
    </dgm:pt>
    <dgm:pt modelId="{9BED852C-E8AD-244D-A56B-3ADFE52D4EEA}" type="sibTrans" cxnId="{E16226EA-BCA1-AF41-8202-8F02BDCAAC2A}">
      <dgm:prSet/>
      <dgm:spPr/>
      <dgm:t>
        <a:bodyPr/>
        <a:lstStyle/>
        <a:p>
          <a:endParaRPr lang="es-ES"/>
        </a:p>
      </dgm:t>
    </dgm:pt>
    <dgm:pt modelId="{7E9952AD-7FAE-9640-ABF8-898B2B045A33}" type="pres">
      <dgm:prSet presAssocID="{41669A9E-7DA2-CB44-8488-39DEBA945459}" presName="outerComposite" presStyleCnt="0">
        <dgm:presLayoutVars>
          <dgm:chMax val="5"/>
          <dgm:dir/>
          <dgm:resizeHandles val="exact"/>
        </dgm:presLayoutVars>
      </dgm:prSet>
      <dgm:spPr/>
    </dgm:pt>
    <dgm:pt modelId="{90FB81E1-7EDB-EC4F-A731-730B0041A317}" type="pres">
      <dgm:prSet presAssocID="{41669A9E-7DA2-CB44-8488-39DEBA945459}" presName="dummyMaxCanvas" presStyleCnt="0">
        <dgm:presLayoutVars/>
      </dgm:prSet>
      <dgm:spPr/>
    </dgm:pt>
    <dgm:pt modelId="{C4C4A25A-4418-9F4D-8324-7D26EFAD7364}" type="pres">
      <dgm:prSet presAssocID="{41669A9E-7DA2-CB44-8488-39DEBA945459}" presName="FiveNodes_1" presStyleLbl="node1" presStyleIdx="0" presStyleCnt="5">
        <dgm:presLayoutVars>
          <dgm:bulletEnabled val="1"/>
        </dgm:presLayoutVars>
      </dgm:prSet>
      <dgm:spPr/>
    </dgm:pt>
    <dgm:pt modelId="{3CCB2828-EE33-BB43-9D1F-AAB1C6C28BC1}" type="pres">
      <dgm:prSet presAssocID="{41669A9E-7DA2-CB44-8488-39DEBA945459}" presName="FiveNodes_2" presStyleLbl="node1" presStyleIdx="1" presStyleCnt="5">
        <dgm:presLayoutVars>
          <dgm:bulletEnabled val="1"/>
        </dgm:presLayoutVars>
      </dgm:prSet>
      <dgm:spPr/>
    </dgm:pt>
    <dgm:pt modelId="{DA785E19-876F-F740-A676-CBE46940D965}" type="pres">
      <dgm:prSet presAssocID="{41669A9E-7DA2-CB44-8488-39DEBA945459}" presName="FiveNodes_3" presStyleLbl="node1" presStyleIdx="2" presStyleCnt="5">
        <dgm:presLayoutVars>
          <dgm:bulletEnabled val="1"/>
        </dgm:presLayoutVars>
      </dgm:prSet>
      <dgm:spPr/>
    </dgm:pt>
    <dgm:pt modelId="{92E929C1-9FD0-634F-9FC9-29D38CF64DE8}" type="pres">
      <dgm:prSet presAssocID="{41669A9E-7DA2-CB44-8488-39DEBA945459}" presName="FiveNodes_4" presStyleLbl="node1" presStyleIdx="3" presStyleCnt="5">
        <dgm:presLayoutVars>
          <dgm:bulletEnabled val="1"/>
        </dgm:presLayoutVars>
      </dgm:prSet>
      <dgm:spPr/>
    </dgm:pt>
    <dgm:pt modelId="{7C1E2D39-986D-4341-B548-867ED85ECD08}" type="pres">
      <dgm:prSet presAssocID="{41669A9E-7DA2-CB44-8488-39DEBA945459}" presName="FiveNodes_5" presStyleLbl="node1" presStyleIdx="4" presStyleCnt="5">
        <dgm:presLayoutVars>
          <dgm:bulletEnabled val="1"/>
        </dgm:presLayoutVars>
      </dgm:prSet>
      <dgm:spPr/>
    </dgm:pt>
    <dgm:pt modelId="{16E42421-3BAF-1D48-938C-D4EA5F643D91}" type="pres">
      <dgm:prSet presAssocID="{41669A9E-7DA2-CB44-8488-39DEBA945459}" presName="FiveConn_1-2" presStyleLbl="fgAccFollowNode1" presStyleIdx="0" presStyleCnt="4">
        <dgm:presLayoutVars>
          <dgm:bulletEnabled val="1"/>
        </dgm:presLayoutVars>
      </dgm:prSet>
      <dgm:spPr/>
    </dgm:pt>
    <dgm:pt modelId="{6597352C-E323-C84B-93F7-891B77E59DF4}" type="pres">
      <dgm:prSet presAssocID="{41669A9E-7DA2-CB44-8488-39DEBA945459}" presName="FiveConn_2-3" presStyleLbl="fgAccFollowNode1" presStyleIdx="1" presStyleCnt="4">
        <dgm:presLayoutVars>
          <dgm:bulletEnabled val="1"/>
        </dgm:presLayoutVars>
      </dgm:prSet>
      <dgm:spPr/>
    </dgm:pt>
    <dgm:pt modelId="{EFAD8E17-106E-B24F-AE1F-406BBE8E78D3}" type="pres">
      <dgm:prSet presAssocID="{41669A9E-7DA2-CB44-8488-39DEBA945459}" presName="FiveConn_3-4" presStyleLbl="fgAccFollowNode1" presStyleIdx="2" presStyleCnt="4">
        <dgm:presLayoutVars>
          <dgm:bulletEnabled val="1"/>
        </dgm:presLayoutVars>
      </dgm:prSet>
      <dgm:spPr/>
    </dgm:pt>
    <dgm:pt modelId="{948489DC-A49F-EA44-8AEE-2473136BB94F}" type="pres">
      <dgm:prSet presAssocID="{41669A9E-7DA2-CB44-8488-39DEBA945459}" presName="FiveConn_4-5" presStyleLbl="fgAccFollowNode1" presStyleIdx="3" presStyleCnt="4">
        <dgm:presLayoutVars>
          <dgm:bulletEnabled val="1"/>
        </dgm:presLayoutVars>
      </dgm:prSet>
      <dgm:spPr/>
    </dgm:pt>
    <dgm:pt modelId="{0A32E473-F184-E14B-965D-69E9752E9CD1}" type="pres">
      <dgm:prSet presAssocID="{41669A9E-7DA2-CB44-8488-39DEBA945459}" presName="FiveNodes_1_text" presStyleLbl="node1" presStyleIdx="4" presStyleCnt="5">
        <dgm:presLayoutVars>
          <dgm:bulletEnabled val="1"/>
        </dgm:presLayoutVars>
      </dgm:prSet>
      <dgm:spPr/>
    </dgm:pt>
    <dgm:pt modelId="{FEB73856-8172-D44F-8DDB-E6C75BD8F754}" type="pres">
      <dgm:prSet presAssocID="{41669A9E-7DA2-CB44-8488-39DEBA945459}" presName="FiveNodes_2_text" presStyleLbl="node1" presStyleIdx="4" presStyleCnt="5">
        <dgm:presLayoutVars>
          <dgm:bulletEnabled val="1"/>
        </dgm:presLayoutVars>
      </dgm:prSet>
      <dgm:spPr/>
    </dgm:pt>
    <dgm:pt modelId="{78D702BB-7502-3D4C-BE87-3189F9A2D785}" type="pres">
      <dgm:prSet presAssocID="{41669A9E-7DA2-CB44-8488-39DEBA945459}" presName="FiveNodes_3_text" presStyleLbl="node1" presStyleIdx="4" presStyleCnt="5">
        <dgm:presLayoutVars>
          <dgm:bulletEnabled val="1"/>
        </dgm:presLayoutVars>
      </dgm:prSet>
      <dgm:spPr/>
    </dgm:pt>
    <dgm:pt modelId="{E40FF806-29B9-2942-BEB8-8C85C3681931}" type="pres">
      <dgm:prSet presAssocID="{41669A9E-7DA2-CB44-8488-39DEBA945459}" presName="FiveNodes_4_text" presStyleLbl="node1" presStyleIdx="4" presStyleCnt="5">
        <dgm:presLayoutVars>
          <dgm:bulletEnabled val="1"/>
        </dgm:presLayoutVars>
      </dgm:prSet>
      <dgm:spPr/>
    </dgm:pt>
    <dgm:pt modelId="{96DCF490-8DEE-534B-A6F3-458664B0DECE}" type="pres">
      <dgm:prSet presAssocID="{41669A9E-7DA2-CB44-8488-39DEBA945459}" presName="FiveNodes_5_text" presStyleLbl="node1" presStyleIdx="4" presStyleCnt="5">
        <dgm:presLayoutVars>
          <dgm:bulletEnabled val="1"/>
        </dgm:presLayoutVars>
      </dgm:prSet>
      <dgm:spPr/>
    </dgm:pt>
  </dgm:ptLst>
  <dgm:cxnLst>
    <dgm:cxn modelId="{C460351A-9A9A-6E48-9C00-CFBC0D166DBC}" type="presOf" srcId="{41669A9E-7DA2-CB44-8488-39DEBA945459}" destId="{7E9952AD-7FAE-9640-ABF8-898B2B045A33}" srcOrd="0" destOrd="0" presId="urn:microsoft.com/office/officeart/2005/8/layout/vProcess5"/>
    <dgm:cxn modelId="{B26EA325-C359-E244-8212-008B28160C60}" type="presOf" srcId="{5A930DFF-589C-3749-9ABD-734728A4084B}" destId="{7C1E2D39-986D-4341-B548-867ED85ECD08}" srcOrd="0" destOrd="0" presId="urn:microsoft.com/office/officeart/2005/8/layout/vProcess5"/>
    <dgm:cxn modelId="{E63ACB27-57CB-1943-B952-DA62BC6D1128}" srcId="{41669A9E-7DA2-CB44-8488-39DEBA945459}" destId="{F2C9E9C9-A86D-9042-B0FA-5287AD2C63A3}" srcOrd="3" destOrd="0" parTransId="{2AA0CE42-A8CD-6643-86CA-E0CDF22560D2}" sibTransId="{C99A99B1-211F-4F48-8F85-2EB5F9256527}"/>
    <dgm:cxn modelId="{A6647E3D-CC48-424B-9C83-996FFC0E1E25}" srcId="{41669A9E-7DA2-CB44-8488-39DEBA945459}" destId="{B85904BA-1906-2344-9FF4-1D37784BB13E}" srcOrd="1" destOrd="0" parTransId="{848B6652-E4DB-4849-A5C2-4996ACAE8B45}" sibTransId="{CD4CF512-D5E5-7B4C-B315-770F7E2F7C4B}"/>
    <dgm:cxn modelId="{A7E11964-3906-6649-96B3-F88D15122557}" type="presOf" srcId="{C99A99B1-211F-4F48-8F85-2EB5F9256527}" destId="{948489DC-A49F-EA44-8AEE-2473136BB94F}" srcOrd="0" destOrd="0" presId="urn:microsoft.com/office/officeart/2005/8/layout/vProcess5"/>
    <dgm:cxn modelId="{2EAB1E78-CECC-1340-83F0-F04A69A21831}" type="presOf" srcId="{B85904BA-1906-2344-9FF4-1D37784BB13E}" destId="{FEB73856-8172-D44F-8DDB-E6C75BD8F754}" srcOrd="1" destOrd="0" presId="urn:microsoft.com/office/officeart/2005/8/layout/vProcess5"/>
    <dgm:cxn modelId="{4D48D37D-28F7-8846-A1B8-B433F9F72551}" type="presOf" srcId="{B85904BA-1906-2344-9FF4-1D37784BB13E}" destId="{3CCB2828-EE33-BB43-9D1F-AAB1C6C28BC1}" srcOrd="0" destOrd="0" presId="urn:microsoft.com/office/officeart/2005/8/layout/vProcess5"/>
    <dgm:cxn modelId="{8F98CA98-CAC7-034B-B807-F440F9579EB8}" type="presOf" srcId="{C82B0F47-8FE8-1C4B-AF54-3C44DC29A185}" destId="{C4C4A25A-4418-9F4D-8324-7D26EFAD7364}" srcOrd="0" destOrd="0" presId="urn:microsoft.com/office/officeart/2005/8/layout/vProcess5"/>
    <dgm:cxn modelId="{E63E7EA6-6978-F04B-9D16-C2480E00068E}" srcId="{41669A9E-7DA2-CB44-8488-39DEBA945459}" destId="{C82B0F47-8FE8-1C4B-AF54-3C44DC29A185}" srcOrd="0" destOrd="0" parTransId="{FD16BC93-664D-5641-99AE-001124E78561}" sibTransId="{740345D7-7C14-D942-AA94-FFC0220BFF13}"/>
    <dgm:cxn modelId="{771053A8-7F76-5D49-8EC7-52DDC8D1AF4D}" type="presOf" srcId="{F2C9E9C9-A86D-9042-B0FA-5287AD2C63A3}" destId="{E40FF806-29B9-2942-BEB8-8C85C3681931}" srcOrd="1" destOrd="0" presId="urn:microsoft.com/office/officeart/2005/8/layout/vProcess5"/>
    <dgm:cxn modelId="{181F77AB-F871-F943-B1FF-9E628B6FE450}" type="presOf" srcId="{B401276E-6F80-9347-A6D5-AB45BFD3B1E5}" destId="{EFAD8E17-106E-B24F-AE1F-406BBE8E78D3}" srcOrd="0" destOrd="0" presId="urn:microsoft.com/office/officeart/2005/8/layout/vProcess5"/>
    <dgm:cxn modelId="{BC2DB7BE-6A22-8940-98F1-1FB1E572021F}" type="presOf" srcId="{C82B0F47-8FE8-1C4B-AF54-3C44DC29A185}" destId="{0A32E473-F184-E14B-965D-69E9752E9CD1}" srcOrd="1" destOrd="0" presId="urn:microsoft.com/office/officeart/2005/8/layout/vProcess5"/>
    <dgm:cxn modelId="{21DE49CA-A216-664C-8431-7A0901D7ACCF}" type="presOf" srcId="{864C07D5-7564-FB40-8081-226AF0077E79}" destId="{DA785E19-876F-F740-A676-CBE46940D965}" srcOrd="0" destOrd="0" presId="urn:microsoft.com/office/officeart/2005/8/layout/vProcess5"/>
    <dgm:cxn modelId="{EB034ECA-4E5F-1240-A20B-C3EE81A69759}" type="presOf" srcId="{CD4CF512-D5E5-7B4C-B315-770F7E2F7C4B}" destId="{6597352C-E323-C84B-93F7-891B77E59DF4}" srcOrd="0" destOrd="0" presId="urn:microsoft.com/office/officeart/2005/8/layout/vProcess5"/>
    <dgm:cxn modelId="{57CED5CB-35AF-E94F-AEB1-D2E5A8ADEDD4}" type="presOf" srcId="{F2C9E9C9-A86D-9042-B0FA-5287AD2C63A3}" destId="{92E929C1-9FD0-634F-9FC9-29D38CF64DE8}" srcOrd="0" destOrd="0" presId="urn:microsoft.com/office/officeart/2005/8/layout/vProcess5"/>
    <dgm:cxn modelId="{AD55D9D7-605E-2A4C-8E26-535A713DA4EE}" srcId="{41669A9E-7DA2-CB44-8488-39DEBA945459}" destId="{864C07D5-7564-FB40-8081-226AF0077E79}" srcOrd="2" destOrd="0" parTransId="{B092C1EE-74BF-FC4A-A558-09F106C8F28C}" sibTransId="{B401276E-6F80-9347-A6D5-AB45BFD3B1E5}"/>
    <dgm:cxn modelId="{134089D8-2A8B-8C4C-A9A3-BD6D14A701B8}" type="presOf" srcId="{740345D7-7C14-D942-AA94-FFC0220BFF13}" destId="{16E42421-3BAF-1D48-938C-D4EA5F643D91}" srcOrd="0" destOrd="0" presId="urn:microsoft.com/office/officeart/2005/8/layout/vProcess5"/>
    <dgm:cxn modelId="{01C920E2-BE03-2147-B792-42E2650B3A86}" type="presOf" srcId="{864C07D5-7564-FB40-8081-226AF0077E79}" destId="{78D702BB-7502-3D4C-BE87-3189F9A2D785}" srcOrd="1" destOrd="0" presId="urn:microsoft.com/office/officeart/2005/8/layout/vProcess5"/>
    <dgm:cxn modelId="{E16226EA-BCA1-AF41-8202-8F02BDCAAC2A}" srcId="{41669A9E-7DA2-CB44-8488-39DEBA945459}" destId="{5A930DFF-589C-3749-9ABD-734728A4084B}" srcOrd="4" destOrd="0" parTransId="{2A96C7FF-A8C7-CB43-97D8-D5224FE41BAF}" sibTransId="{9BED852C-E8AD-244D-A56B-3ADFE52D4EEA}"/>
    <dgm:cxn modelId="{F5C43EFE-E422-0E46-A35D-D6C49244943F}" type="presOf" srcId="{5A930DFF-589C-3749-9ABD-734728A4084B}" destId="{96DCF490-8DEE-534B-A6F3-458664B0DECE}" srcOrd="1" destOrd="0" presId="urn:microsoft.com/office/officeart/2005/8/layout/vProcess5"/>
    <dgm:cxn modelId="{4A9E2A37-2092-8648-B508-19B750FB4BFC}" type="presParOf" srcId="{7E9952AD-7FAE-9640-ABF8-898B2B045A33}" destId="{90FB81E1-7EDB-EC4F-A731-730B0041A317}" srcOrd="0" destOrd="0" presId="urn:microsoft.com/office/officeart/2005/8/layout/vProcess5"/>
    <dgm:cxn modelId="{E8F5C145-3309-7B43-9EBC-185A8E99A3EA}" type="presParOf" srcId="{7E9952AD-7FAE-9640-ABF8-898B2B045A33}" destId="{C4C4A25A-4418-9F4D-8324-7D26EFAD7364}" srcOrd="1" destOrd="0" presId="urn:microsoft.com/office/officeart/2005/8/layout/vProcess5"/>
    <dgm:cxn modelId="{1314CA63-A7FE-8F48-A7B5-4F140C68888F}" type="presParOf" srcId="{7E9952AD-7FAE-9640-ABF8-898B2B045A33}" destId="{3CCB2828-EE33-BB43-9D1F-AAB1C6C28BC1}" srcOrd="2" destOrd="0" presId="urn:microsoft.com/office/officeart/2005/8/layout/vProcess5"/>
    <dgm:cxn modelId="{06545915-2188-F143-AC81-205DCC8DF8F0}" type="presParOf" srcId="{7E9952AD-7FAE-9640-ABF8-898B2B045A33}" destId="{DA785E19-876F-F740-A676-CBE46940D965}" srcOrd="3" destOrd="0" presId="urn:microsoft.com/office/officeart/2005/8/layout/vProcess5"/>
    <dgm:cxn modelId="{6D69BCDE-5C36-7F40-984D-6E52020B4195}" type="presParOf" srcId="{7E9952AD-7FAE-9640-ABF8-898B2B045A33}" destId="{92E929C1-9FD0-634F-9FC9-29D38CF64DE8}" srcOrd="4" destOrd="0" presId="urn:microsoft.com/office/officeart/2005/8/layout/vProcess5"/>
    <dgm:cxn modelId="{E1257285-8ADD-A845-8C24-0CE53EEFF8D5}" type="presParOf" srcId="{7E9952AD-7FAE-9640-ABF8-898B2B045A33}" destId="{7C1E2D39-986D-4341-B548-867ED85ECD08}" srcOrd="5" destOrd="0" presId="urn:microsoft.com/office/officeart/2005/8/layout/vProcess5"/>
    <dgm:cxn modelId="{786E3D89-BF7E-0246-8653-EBD6B153E356}" type="presParOf" srcId="{7E9952AD-7FAE-9640-ABF8-898B2B045A33}" destId="{16E42421-3BAF-1D48-938C-D4EA5F643D91}" srcOrd="6" destOrd="0" presId="urn:microsoft.com/office/officeart/2005/8/layout/vProcess5"/>
    <dgm:cxn modelId="{E559AEBC-D763-F74C-8E89-D13C4F1CFA11}" type="presParOf" srcId="{7E9952AD-7FAE-9640-ABF8-898B2B045A33}" destId="{6597352C-E323-C84B-93F7-891B77E59DF4}" srcOrd="7" destOrd="0" presId="urn:microsoft.com/office/officeart/2005/8/layout/vProcess5"/>
    <dgm:cxn modelId="{2544D3D3-1311-2344-B7EC-198D75B2DA89}" type="presParOf" srcId="{7E9952AD-7FAE-9640-ABF8-898B2B045A33}" destId="{EFAD8E17-106E-B24F-AE1F-406BBE8E78D3}" srcOrd="8" destOrd="0" presId="urn:microsoft.com/office/officeart/2005/8/layout/vProcess5"/>
    <dgm:cxn modelId="{7E91535D-E7AF-2C42-8106-77B14AE03103}" type="presParOf" srcId="{7E9952AD-7FAE-9640-ABF8-898B2B045A33}" destId="{948489DC-A49F-EA44-8AEE-2473136BB94F}" srcOrd="9" destOrd="0" presId="urn:microsoft.com/office/officeart/2005/8/layout/vProcess5"/>
    <dgm:cxn modelId="{56B42D48-D7D2-0945-B840-BB583948249E}" type="presParOf" srcId="{7E9952AD-7FAE-9640-ABF8-898B2B045A33}" destId="{0A32E473-F184-E14B-965D-69E9752E9CD1}" srcOrd="10" destOrd="0" presId="urn:microsoft.com/office/officeart/2005/8/layout/vProcess5"/>
    <dgm:cxn modelId="{BE60E256-35FD-0444-B864-A68BE75ABE17}" type="presParOf" srcId="{7E9952AD-7FAE-9640-ABF8-898B2B045A33}" destId="{FEB73856-8172-D44F-8DDB-E6C75BD8F754}" srcOrd="11" destOrd="0" presId="urn:microsoft.com/office/officeart/2005/8/layout/vProcess5"/>
    <dgm:cxn modelId="{F341E8B1-992B-E34D-9A31-A6D58AAB1887}" type="presParOf" srcId="{7E9952AD-7FAE-9640-ABF8-898B2B045A33}" destId="{78D702BB-7502-3D4C-BE87-3189F9A2D785}" srcOrd="12" destOrd="0" presId="urn:microsoft.com/office/officeart/2005/8/layout/vProcess5"/>
    <dgm:cxn modelId="{CB9FCBAE-D9BA-0A41-8866-A1009598FDAD}" type="presParOf" srcId="{7E9952AD-7FAE-9640-ABF8-898B2B045A33}" destId="{E40FF806-29B9-2942-BEB8-8C85C3681931}" srcOrd="13" destOrd="0" presId="urn:microsoft.com/office/officeart/2005/8/layout/vProcess5"/>
    <dgm:cxn modelId="{B49E4731-5539-4943-9BA7-A1BCE1395AEE}" type="presParOf" srcId="{7E9952AD-7FAE-9640-ABF8-898B2B045A33}" destId="{96DCF490-8DEE-534B-A6F3-458664B0DECE}" srcOrd="14"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8EE223-4BAC-40DF-8C34-32909B079D2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BE49B70-A3C5-4741-9B30-E46FEFA78A6F}">
      <dgm:prSet custT="1"/>
      <dgm:spPr/>
      <dgm:t>
        <a:bodyPr/>
        <a:lstStyle/>
        <a:p>
          <a:pPr>
            <a:lnSpc>
              <a:spcPct val="100000"/>
            </a:lnSpc>
            <a:defRPr cap="all"/>
          </a:pPr>
          <a:r>
            <a:rPr lang="es-ES" sz="2400" b="1" dirty="0"/>
            <a:t>facilitar el seguimiento conjunto de series de televisión favoritas para grupos de usuarios como familias o amigos </a:t>
          </a:r>
          <a:endParaRPr lang="en-US" sz="2400" b="1" dirty="0"/>
        </a:p>
      </dgm:t>
    </dgm:pt>
    <dgm:pt modelId="{9BDBF1CB-6860-4A19-9976-CC765DB95887}" type="parTrans" cxnId="{5D3211C7-A968-4322-98B2-393D81D2B854}">
      <dgm:prSet/>
      <dgm:spPr/>
      <dgm:t>
        <a:bodyPr/>
        <a:lstStyle/>
        <a:p>
          <a:endParaRPr lang="en-US"/>
        </a:p>
      </dgm:t>
    </dgm:pt>
    <dgm:pt modelId="{739457B4-CD3D-44E0-B749-F9AFF548B0CE}" type="sibTrans" cxnId="{5D3211C7-A968-4322-98B2-393D81D2B854}">
      <dgm:prSet/>
      <dgm:spPr/>
      <dgm:t>
        <a:bodyPr/>
        <a:lstStyle/>
        <a:p>
          <a:endParaRPr lang="en-US"/>
        </a:p>
      </dgm:t>
    </dgm:pt>
    <dgm:pt modelId="{3C93C168-F4EC-4BEF-9778-7CC398901B1E}">
      <dgm:prSet/>
      <dgm:spPr/>
      <dgm:t>
        <a:bodyPr/>
        <a:lstStyle/>
        <a:p>
          <a:pPr>
            <a:lnSpc>
              <a:spcPct val="100000"/>
            </a:lnSpc>
            <a:defRPr cap="all"/>
          </a:pPr>
          <a:r>
            <a:rPr lang="es-ES" b="0" dirty="0"/>
            <a:t>Facilitar la coordinación de visualización en grupos</a:t>
          </a:r>
          <a:endParaRPr lang="en-US" b="0" dirty="0"/>
        </a:p>
      </dgm:t>
    </dgm:pt>
    <dgm:pt modelId="{5A7A343B-D88D-433D-A71B-F429C4BCADE2}" type="parTrans" cxnId="{FB1E097D-A175-4F04-8F7D-F6FC24A81ED4}">
      <dgm:prSet/>
      <dgm:spPr/>
      <dgm:t>
        <a:bodyPr/>
        <a:lstStyle/>
        <a:p>
          <a:endParaRPr lang="en-US"/>
        </a:p>
      </dgm:t>
    </dgm:pt>
    <dgm:pt modelId="{65DAB34E-71C6-41B7-86AD-A09B7FFB2B82}" type="sibTrans" cxnId="{FB1E097D-A175-4F04-8F7D-F6FC24A81ED4}">
      <dgm:prSet/>
      <dgm:spPr/>
      <dgm:t>
        <a:bodyPr/>
        <a:lstStyle/>
        <a:p>
          <a:endParaRPr lang="en-US"/>
        </a:p>
      </dgm:t>
    </dgm:pt>
    <dgm:pt modelId="{D69B346D-DE04-4C1F-96D4-76E910585C44}">
      <dgm:prSet/>
      <dgm:spPr/>
      <dgm:t>
        <a:bodyPr/>
        <a:lstStyle/>
        <a:p>
          <a:pPr>
            <a:lnSpc>
              <a:spcPct val="100000"/>
            </a:lnSpc>
            <a:defRPr cap="all"/>
          </a:pPr>
          <a:r>
            <a:rPr lang="es-ES" b="0" dirty="0"/>
            <a:t>Mejorar la toma de decisiones colectivas sobre qué ver </a:t>
          </a:r>
          <a:endParaRPr lang="en-US" b="0" dirty="0"/>
        </a:p>
      </dgm:t>
    </dgm:pt>
    <dgm:pt modelId="{F5F8F5E5-655C-4103-B206-4657211C28D2}" type="parTrans" cxnId="{35EE6744-3CB5-46B7-B375-2B93C44F1D9C}">
      <dgm:prSet/>
      <dgm:spPr/>
      <dgm:t>
        <a:bodyPr/>
        <a:lstStyle/>
        <a:p>
          <a:endParaRPr lang="en-US"/>
        </a:p>
      </dgm:t>
    </dgm:pt>
    <dgm:pt modelId="{44A19D99-8B84-495A-9F0E-ACD6089374EF}" type="sibTrans" cxnId="{35EE6744-3CB5-46B7-B375-2B93C44F1D9C}">
      <dgm:prSet/>
      <dgm:spPr/>
      <dgm:t>
        <a:bodyPr/>
        <a:lstStyle/>
        <a:p>
          <a:endParaRPr lang="en-US"/>
        </a:p>
      </dgm:t>
    </dgm:pt>
    <dgm:pt modelId="{A4B47002-2A32-40CB-A21B-4F0AEBE7275F}">
      <dgm:prSet/>
      <dgm:spPr/>
      <dgm:t>
        <a:bodyPr/>
        <a:lstStyle/>
        <a:p>
          <a:pPr>
            <a:lnSpc>
              <a:spcPct val="100000"/>
            </a:lnSpc>
            <a:defRPr cap="all"/>
          </a:pPr>
          <a:r>
            <a:rPr lang="es-ES" b="0" dirty="0"/>
            <a:t>Enriquecer la experiencia compartida de visualización </a:t>
          </a:r>
          <a:endParaRPr lang="en-US" b="0" dirty="0"/>
        </a:p>
      </dgm:t>
    </dgm:pt>
    <dgm:pt modelId="{9E5750AD-730B-4EC9-8977-EF682AD5E3B8}" type="parTrans" cxnId="{40C01938-E279-4963-9A5D-46438F489BF3}">
      <dgm:prSet/>
      <dgm:spPr/>
      <dgm:t>
        <a:bodyPr/>
        <a:lstStyle/>
        <a:p>
          <a:endParaRPr lang="en-US"/>
        </a:p>
      </dgm:t>
    </dgm:pt>
    <dgm:pt modelId="{28628DEE-963B-4FE5-A5E8-98B4F3EA8EE5}" type="sibTrans" cxnId="{40C01938-E279-4963-9A5D-46438F489BF3}">
      <dgm:prSet/>
      <dgm:spPr/>
      <dgm:t>
        <a:bodyPr/>
        <a:lstStyle/>
        <a:p>
          <a:endParaRPr lang="en-US"/>
        </a:p>
      </dgm:t>
    </dgm:pt>
    <dgm:pt modelId="{E76422B9-E387-49AD-9FA3-E018A6094687}">
      <dgm:prSet/>
      <dgm:spPr/>
      <dgm:t>
        <a:bodyPr/>
        <a:lstStyle/>
        <a:p>
          <a:pPr>
            <a:lnSpc>
              <a:spcPct val="100000"/>
            </a:lnSpc>
            <a:defRPr cap="all"/>
          </a:pPr>
          <a:r>
            <a:rPr lang="es-ES" b="0" dirty="0"/>
            <a:t>Proporcionar una interfaz intuitiva y accesible</a:t>
          </a:r>
          <a:endParaRPr lang="en-US" b="0" dirty="0"/>
        </a:p>
      </dgm:t>
    </dgm:pt>
    <dgm:pt modelId="{35CAF2AD-8C00-4B28-8B78-BD24CD4DD91E}" type="parTrans" cxnId="{857622EC-91B0-4C32-A597-E0438E14AE9E}">
      <dgm:prSet/>
      <dgm:spPr/>
      <dgm:t>
        <a:bodyPr/>
        <a:lstStyle/>
        <a:p>
          <a:endParaRPr lang="en-US"/>
        </a:p>
      </dgm:t>
    </dgm:pt>
    <dgm:pt modelId="{4FDE0E3D-3F35-4D46-9BEA-BB3AE4694ABC}" type="sibTrans" cxnId="{857622EC-91B0-4C32-A597-E0438E14AE9E}">
      <dgm:prSet/>
      <dgm:spPr/>
      <dgm:t>
        <a:bodyPr/>
        <a:lstStyle/>
        <a:p>
          <a:endParaRPr lang="en-US"/>
        </a:p>
      </dgm:t>
    </dgm:pt>
    <dgm:pt modelId="{C0AE28B3-0188-484A-A86D-E85DB3BFD73B}">
      <dgm:prSet/>
      <dgm:spPr/>
      <dgm:t>
        <a:bodyPr/>
        <a:lstStyle/>
        <a:p>
          <a:pPr>
            <a:lnSpc>
              <a:spcPct val="100000"/>
            </a:lnSpc>
            <a:defRPr cap="all"/>
          </a:pPr>
          <a:r>
            <a:rPr lang="es-ES" b="0" dirty="0"/>
            <a:t>Estadísticas de visualización </a:t>
          </a:r>
          <a:endParaRPr lang="en-US" b="0" dirty="0"/>
        </a:p>
      </dgm:t>
    </dgm:pt>
    <dgm:pt modelId="{482861BE-94FA-4026-A92E-7C5957D9A561}" type="parTrans" cxnId="{FE508123-1A6D-4A89-AAC9-13F7F43178DC}">
      <dgm:prSet/>
      <dgm:spPr/>
      <dgm:t>
        <a:bodyPr/>
        <a:lstStyle/>
        <a:p>
          <a:endParaRPr lang="en-US"/>
        </a:p>
      </dgm:t>
    </dgm:pt>
    <dgm:pt modelId="{F337A17E-1012-4EA1-8D24-573FF337CE42}" type="sibTrans" cxnId="{FE508123-1A6D-4A89-AAC9-13F7F43178DC}">
      <dgm:prSet/>
      <dgm:spPr/>
      <dgm:t>
        <a:bodyPr/>
        <a:lstStyle/>
        <a:p>
          <a:endParaRPr lang="en-US"/>
        </a:p>
      </dgm:t>
    </dgm:pt>
    <dgm:pt modelId="{B23083D0-595B-41DE-9C6D-B397B5FA584B}" type="pres">
      <dgm:prSet presAssocID="{778EE223-4BAC-40DF-8C34-32909B079D24}" presName="root" presStyleCnt="0">
        <dgm:presLayoutVars>
          <dgm:dir/>
          <dgm:resizeHandles val="exact"/>
        </dgm:presLayoutVars>
      </dgm:prSet>
      <dgm:spPr/>
    </dgm:pt>
    <dgm:pt modelId="{8F3AC0EF-F3FD-CA4D-8B68-DFE984C95DFF}" type="pres">
      <dgm:prSet presAssocID="{3C93C168-F4EC-4BEF-9778-7CC398901B1E}" presName="compNode" presStyleCnt="0"/>
      <dgm:spPr/>
    </dgm:pt>
    <dgm:pt modelId="{FA69D3BD-A1EF-1C4F-93F3-7BC0F097F35A}" type="pres">
      <dgm:prSet presAssocID="{3C93C168-F4EC-4BEF-9778-7CC398901B1E}" presName="iconBgRect" presStyleLbl="bgShp" presStyleIdx="0" presStyleCnt="6"/>
      <dgm:spPr/>
    </dgm:pt>
    <dgm:pt modelId="{11435D92-0668-0941-859E-A37CC9076F0F}" type="pres">
      <dgm:prSet presAssocID="{3C93C168-F4EC-4BEF-9778-7CC398901B1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indis"/>
        </a:ext>
      </dgm:extLst>
    </dgm:pt>
    <dgm:pt modelId="{E268237A-A5CC-9840-921B-77B29EAE2FBC}" type="pres">
      <dgm:prSet presAssocID="{3C93C168-F4EC-4BEF-9778-7CC398901B1E}" presName="spaceRect" presStyleCnt="0"/>
      <dgm:spPr/>
    </dgm:pt>
    <dgm:pt modelId="{51661517-BD07-3C44-B86C-9EEF90D69782}" type="pres">
      <dgm:prSet presAssocID="{3C93C168-F4EC-4BEF-9778-7CC398901B1E}" presName="textRect" presStyleLbl="revTx" presStyleIdx="0" presStyleCnt="6">
        <dgm:presLayoutVars>
          <dgm:chMax val="1"/>
          <dgm:chPref val="1"/>
        </dgm:presLayoutVars>
      </dgm:prSet>
      <dgm:spPr/>
    </dgm:pt>
    <dgm:pt modelId="{C89ED13C-E19F-3D40-AE93-0B0FC71F25D7}" type="pres">
      <dgm:prSet presAssocID="{65DAB34E-71C6-41B7-86AD-A09B7FFB2B82}" presName="sibTrans" presStyleCnt="0"/>
      <dgm:spPr/>
    </dgm:pt>
    <dgm:pt modelId="{FEB1E829-AB3F-42A2-9FEC-67D157F2B639}" type="pres">
      <dgm:prSet presAssocID="{D69B346D-DE04-4C1F-96D4-76E910585C44}" presName="compNode" presStyleCnt="0"/>
      <dgm:spPr/>
    </dgm:pt>
    <dgm:pt modelId="{F608A9C5-1D7A-4FDB-B385-CBE1C1DF555A}" type="pres">
      <dgm:prSet presAssocID="{D69B346D-DE04-4C1F-96D4-76E910585C44}" presName="iconBgRect" presStyleLbl="bgShp" presStyleIdx="1" presStyleCnt="6"/>
      <dgm:spPr/>
    </dgm:pt>
    <dgm:pt modelId="{8318CC1A-06BB-40F8-8F05-80E0A2BCECC3}" type="pres">
      <dgm:prSet presAssocID="{D69B346D-DE04-4C1F-96D4-76E910585C4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F5736004-EBBE-42C1-9820-B1006BF7B40C}" type="pres">
      <dgm:prSet presAssocID="{D69B346D-DE04-4C1F-96D4-76E910585C44}" presName="spaceRect" presStyleCnt="0"/>
      <dgm:spPr/>
    </dgm:pt>
    <dgm:pt modelId="{DB2553B9-7DEB-48D1-AC49-7195EE4315AF}" type="pres">
      <dgm:prSet presAssocID="{D69B346D-DE04-4C1F-96D4-76E910585C44}" presName="textRect" presStyleLbl="revTx" presStyleIdx="1" presStyleCnt="6">
        <dgm:presLayoutVars>
          <dgm:chMax val="1"/>
          <dgm:chPref val="1"/>
        </dgm:presLayoutVars>
      </dgm:prSet>
      <dgm:spPr/>
    </dgm:pt>
    <dgm:pt modelId="{6C6175A5-B9B7-4F2D-AAC2-C6AF1A12CE93}" type="pres">
      <dgm:prSet presAssocID="{44A19D99-8B84-495A-9F0E-ACD6089374EF}" presName="sibTrans" presStyleCnt="0"/>
      <dgm:spPr/>
    </dgm:pt>
    <dgm:pt modelId="{BA803DC6-8C72-45CF-A0FA-278247CC6CFF}" type="pres">
      <dgm:prSet presAssocID="{A4B47002-2A32-40CB-A21B-4F0AEBE7275F}" presName="compNode" presStyleCnt="0"/>
      <dgm:spPr/>
    </dgm:pt>
    <dgm:pt modelId="{7D6AC1BD-16F1-44AD-B179-D0FFE7682665}" type="pres">
      <dgm:prSet presAssocID="{A4B47002-2A32-40CB-A21B-4F0AEBE7275F}" presName="iconBgRect" presStyleLbl="bgShp" presStyleIdx="2" presStyleCnt="6"/>
      <dgm:spPr/>
    </dgm:pt>
    <dgm:pt modelId="{05B439E1-72C1-49ED-A0BF-7DE65F7969AF}" type="pres">
      <dgm:prSet presAssocID="{A4B47002-2A32-40CB-A21B-4F0AEBE727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d"/>
        </a:ext>
      </dgm:extLst>
    </dgm:pt>
    <dgm:pt modelId="{789646F5-FA0A-4ED5-A24D-BEC0080C0302}" type="pres">
      <dgm:prSet presAssocID="{A4B47002-2A32-40CB-A21B-4F0AEBE7275F}" presName="spaceRect" presStyleCnt="0"/>
      <dgm:spPr/>
    </dgm:pt>
    <dgm:pt modelId="{2DA750B2-3C42-4304-9BF5-CE9E74948D24}" type="pres">
      <dgm:prSet presAssocID="{A4B47002-2A32-40CB-A21B-4F0AEBE7275F}" presName="textRect" presStyleLbl="revTx" presStyleIdx="2" presStyleCnt="6">
        <dgm:presLayoutVars>
          <dgm:chMax val="1"/>
          <dgm:chPref val="1"/>
        </dgm:presLayoutVars>
      </dgm:prSet>
      <dgm:spPr/>
    </dgm:pt>
    <dgm:pt modelId="{CFCB22E5-ADD8-4FFF-812F-BF2234FC0B33}" type="pres">
      <dgm:prSet presAssocID="{28628DEE-963B-4FE5-A5E8-98B4F3EA8EE5}" presName="sibTrans" presStyleCnt="0"/>
      <dgm:spPr/>
    </dgm:pt>
    <dgm:pt modelId="{7A17E459-7785-405A-86F3-D6D0E6E4C791}" type="pres">
      <dgm:prSet presAssocID="{C0AE28B3-0188-484A-A86D-E85DB3BFD73B}" presName="compNode" presStyleCnt="0"/>
      <dgm:spPr/>
    </dgm:pt>
    <dgm:pt modelId="{A7A4CB3F-E2FD-44EE-AA81-56E60D304AC7}" type="pres">
      <dgm:prSet presAssocID="{C0AE28B3-0188-484A-A86D-E85DB3BFD73B}" presName="iconBgRect" presStyleLbl="bgShp" presStyleIdx="3" presStyleCnt="6"/>
      <dgm:spPr/>
    </dgm:pt>
    <dgm:pt modelId="{9AF94E8A-944E-4AE2-B7C9-B4658D820566}" type="pres">
      <dgm:prSet presAssocID="{C0AE28B3-0188-484A-A86D-E85DB3BFD73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ca de verificación"/>
        </a:ext>
      </dgm:extLst>
    </dgm:pt>
    <dgm:pt modelId="{0989E4FE-FB18-4DC0-B51C-B6C68890F5EA}" type="pres">
      <dgm:prSet presAssocID="{C0AE28B3-0188-484A-A86D-E85DB3BFD73B}" presName="spaceRect" presStyleCnt="0"/>
      <dgm:spPr/>
    </dgm:pt>
    <dgm:pt modelId="{39F6C462-529F-4610-89C3-3EF8C84824B3}" type="pres">
      <dgm:prSet presAssocID="{C0AE28B3-0188-484A-A86D-E85DB3BFD73B}" presName="textRect" presStyleLbl="revTx" presStyleIdx="3" presStyleCnt="6">
        <dgm:presLayoutVars>
          <dgm:chMax val="1"/>
          <dgm:chPref val="1"/>
        </dgm:presLayoutVars>
      </dgm:prSet>
      <dgm:spPr/>
    </dgm:pt>
    <dgm:pt modelId="{70440F2F-6DA3-D44C-BC18-32259FED7FE1}" type="pres">
      <dgm:prSet presAssocID="{F337A17E-1012-4EA1-8D24-573FF337CE42}" presName="sibTrans" presStyleCnt="0"/>
      <dgm:spPr/>
    </dgm:pt>
    <dgm:pt modelId="{12DEBDB6-2A51-44D7-A378-07CEC24DC56A}" type="pres">
      <dgm:prSet presAssocID="{E76422B9-E387-49AD-9FA3-E018A6094687}" presName="compNode" presStyleCnt="0"/>
      <dgm:spPr/>
    </dgm:pt>
    <dgm:pt modelId="{910BB06C-168F-424D-8E68-4FE8B8B96094}" type="pres">
      <dgm:prSet presAssocID="{E76422B9-E387-49AD-9FA3-E018A6094687}" presName="iconBgRect" presStyleLbl="bgShp" presStyleIdx="4" presStyleCnt="6"/>
      <dgm:spPr/>
    </dgm:pt>
    <dgm:pt modelId="{8BCD8D6D-C119-4F22-A903-13E9A956062D}" type="pres">
      <dgm:prSet presAssocID="{E76422B9-E387-49AD-9FA3-E018A609468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ateo"/>
        </a:ext>
      </dgm:extLst>
    </dgm:pt>
    <dgm:pt modelId="{EC4A12DF-24EC-42EC-813C-562B4B7C8E4D}" type="pres">
      <dgm:prSet presAssocID="{E76422B9-E387-49AD-9FA3-E018A6094687}" presName="spaceRect" presStyleCnt="0"/>
      <dgm:spPr/>
    </dgm:pt>
    <dgm:pt modelId="{B62A3796-D715-4278-B6F4-1B84D82D391B}" type="pres">
      <dgm:prSet presAssocID="{E76422B9-E387-49AD-9FA3-E018A6094687}" presName="textRect" presStyleLbl="revTx" presStyleIdx="4" presStyleCnt="6">
        <dgm:presLayoutVars>
          <dgm:chMax val="1"/>
          <dgm:chPref val="1"/>
        </dgm:presLayoutVars>
      </dgm:prSet>
      <dgm:spPr/>
    </dgm:pt>
    <dgm:pt modelId="{E0FBD6D8-A869-7748-A5E6-25482D003958}" type="pres">
      <dgm:prSet presAssocID="{4FDE0E3D-3F35-4D46-9BEA-BB3AE4694ABC}" presName="sibTrans" presStyleCnt="0"/>
      <dgm:spPr/>
    </dgm:pt>
    <dgm:pt modelId="{4E6DEBEE-DD35-499C-9E76-91D177521D3F}" type="pres">
      <dgm:prSet presAssocID="{7BE49B70-A3C5-4741-9B30-E46FEFA78A6F}" presName="compNode" presStyleCnt="0"/>
      <dgm:spPr/>
    </dgm:pt>
    <dgm:pt modelId="{4BCB8BD1-4BBB-42B1-876A-D21857B79435}" type="pres">
      <dgm:prSet presAssocID="{7BE49B70-A3C5-4741-9B30-E46FEFA78A6F}" presName="iconBgRect" presStyleLbl="bgShp" presStyleIdx="5" presStyleCnt="6"/>
      <dgm:spPr/>
    </dgm:pt>
    <dgm:pt modelId="{73086567-B1EE-4577-9D75-9D9AF8B0E2EA}" type="pres">
      <dgm:prSet presAssocID="{7BE49B70-A3C5-4741-9B30-E46FEFA78A6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suarios"/>
        </a:ext>
      </dgm:extLst>
    </dgm:pt>
    <dgm:pt modelId="{24772362-0876-41F9-8109-B4421766E4DB}" type="pres">
      <dgm:prSet presAssocID="{7BE49B70-A3C5-4741-9B30-E46FEFA78A6F}" presName="spaceRect" presStyleCnt="0"/>
      <dgm:spPr/>
    </dgm:pt>
    <dgm:pt modelId="{7B48EAF4-48A3-499A-9347-A05AD03ABE75}" type="pres">
      <dgm:prSet presAssocID="{7BE49B70-A3C5-4741-9B30-E46FEFA78A6F}" presName="textRect" presStyleLbl="revTx" presStyleIdx="5" presStyleCnt="6" custScaleX="684172" custScaleY="158461">
        <dgm:presLayoutVars>
          <dgm:chMax val="1"/>
          <dgm:chPref val="1"/>
        </dgm:presLayoutVars>
      </dgm:prSet>
      <dgm:spPr/>
    </dgm:pt>
  </dgm:ptLst>
  <dgm:cxnLst>
    <dgm:cxn modelId="{FE508123-1A6D-4A89-AAC9-13F7F43178DC}" srcId="{778EE223-4BAC-40DF-8C34-32909B079D24}" destId="{C0AE28B3-0188-484A-A86D-E85DB3BFD73B}" srcOrd="3" destOrd="0" parTransId="{482861BE-94FA-4026-A92E-7C5957D9A561}" sibTransId="{F337A17E-1012-4EA1-8D24-573FF337CE42}"/>
    <dgm:cxn modelId="{FBE2FC2B-5BD4-E94D-9759-D96D8469B06E}" type="presOf" srcId="{D69B346D-DE04-4C1F-96D4-76E910585C44}" destId="{DB2553B9-7DEB-48D1-AC49-7195EE4315AF}" srcOrd="0" destOrd="0" presId="urn:microsoft.com/office/officeart/2018/5/layout/IconCircleLabelList"/>
    <dgm:cxn modelId="{40C01938-E279-4963-9A5D-46438F489BF3}" srcId="{778EE223-4BAC-40DF-8C34-32909B079D24}" destId="{A4B47002-2A32-40CB-A21B-4F0AEBE7275F}" srcOrd="2" destOrd="0" parTransId="{9E5750AD-730B-4EC9-8977-EF682AD5E3B8}" sibTransId="{28628DEE-963B-4FE5-A5E8-98B4F3EA8EE5}"/>
    <dgm:cxn modelId="{4F411D41-9534-CA45-A7C8-A1A76EBF9B48}" type="presOf" srcId="{C0AE28B3-0188-484A-A86D-E85DB3BFD73B}" destId="{39F6C462-529F-4610-89C3-3EF8C84824B3}" srcOrd="0" destOrd="0" presId="urn:microsoft.com/office/officeart/2018/5/layout/IconCircleLabelList"/>
    <dgm:cxn modelId="{35EE6744-3CB5-46B7-B375-2B93C44F1D9C}" srcId="{778EE223-4BAC-40DF-8C34-32909B079D24}" destId="{D69B346D-DE04-4C1F-96D4-76E910585C44}" srcOrd="1" destOrd="0" parTransId="{F5F8F5E5-655C-4103-B206-4657211C28D2}" sibTransId="{44A19D99-8B84-495A-9F0E-ACD6089374EF}"/>
    <dgm:cxn modelId="{1AB7CA46-5A26-154D-A6C5-D4134ED9D8DF}" type="presOf" srcId="{A4B47002-2A32-40CB-A21B-4F0AEBE7275F}" destId="{2DA750B2-3C42-4304-9BF5-CE9E74948D24}" srcOrd="0" destOrd="0" presId="urn:microsoft.com/office/officeart/2018/5/layout/IconCircleLabelList"/>
    <dgm:cxn modelId="{60AFD75E-3045-4C42-BD7C-EB43C98FED97}" type="presOf" srcId="{3C93C168-F4EC-4BEF-9778-7CC398901B1E}" destId="{51661517-BD07-3C44-B86C-9EEF90D69782}" srcOrd="0" destOrd="0" presId="urn:microsoft.com/office/officeart/2018/5/layout/IconCircleLabelList"/>
    <dgm:cxn modelId="{959FB260-F2AB-DA47-972C-3230A9B35D30}" type="presOf" srcId="{7BE49B70-A3C5-4741-9B30-E46FEFA78A6F}" destId="{7B48EAF4-48A3-499A-9347-A05AD03ABE75}" srcOrd="0" destOrd="0" presId="urn:microsoft.com/office/officeart/2018/5/layout/IconCircleLabelList"/>
    <dgm:cxn modelId="{FC4BB67B-ABAE-AF4D-80AD-3DD8BA6ACD3A}" type="presOf" srcId="{E76422B9-E387-49AD-9FA3-E018A6094687}" destId="{B62A3796-D715-4278-B6F4-1B84D82D391B}" srcOrd="0" destOrd="0" presId="urn:microsoft.com/office/officeart/2018/5/layout/IconCircleLabelList"/>
    <dgm:cxn modelId="{FB1E097D-A175-4F04-8F7D-F6FC24A81ED4}" srcId="{778EE223-4BAC-40DF-8C34-32909B079D24}" destId="{3C93C168-F4EC-4BEF-9778-7CC398901B1E}" srcOrd="0" destOrd="0" parTransId="{5A7A343B-D88D-433D-A71B-F429C4BCADE2}" sibTransId="{65DAB34E-71C6-41B7-86AD-A09B7FFB2B82}"/>
    <dgm:cxn modelId="{B33D82C2-BC27-47EC-9214-7FCE9AF86367}" type="presOf" srcId="{778EE223-4BAC-40DF-8C34-32909B079D24}" destId="{B23083D0-595B-41DE-9C6D-B397B5FA584B}" srcOrd="0" destOrd="0" presId="urn:microsoft.com/office/officeart/2018/5/layout/IconCircleLabelList"/>
    <dgm:cxn modelId="{5D3211C7-A968-4322-98B2-393D81D2B854}" srcId="{778EE223-4BAC-40DF-8C34-32909B079D24}" destId="{7BE49B70-A3C5-4741-9B30-E46FEFA78A6F}" srcOrd="5" destOrd="0" parTransId="{9BDBF1CB-6860-4A19-9976-CC765DB95887}" sibTransId="{739457B4-CD3D-44E0-B749-F9AFF548B0CE}"/>
    <dgm:cxn modelId="{857622EC-91B0-4C32-A597-E0438E14AE9E}" srcId="{778EE223-4BAC-40DF-8C34-32909B079D24}" destId="{E76422B9-E387-49AD-9FA3-E018A6094687}" srcOrd="4" destOrd="0" parTransId="{35CAF2AD-8C00-4B28-8B78-BD24CD4DD91E}" sibTransId="{4FDE0E3D-3F35-4D46-9BEA-BB3AE4694ABC}"/>
    <dgm:cxn modelId="{CA904A93-054B-0C4B-B932-F806935F0EDC}" type="presParOf" srcId="{B23083D0-595B-41DE-9C6D-B397B5FA584B}" destId="{8F3AC0EF-F3FD-CA4D-8B68-DFE984C95DFF}" srcOrd="0" destOrd="0" presId="urn:microsoft.com/office/officeart/2018/5/layout/IconCircleLabelList"/>
    <dgm:cxn modelId="{F50BAE06-1FBE-6B43-AF65-014366A1342C}" type="presParOf" srcId="{8F3AC0EF-F3FD-CA4D-8B68-DFE984C95DFF}" destId="{FA69D3BD-A1EF-1C4F-93F3-7BC0F097F35A}" srcOrd="0" destOrd="0" presId="urn:microsoft.com/office/officeart/2018/5/layout/IconCircleLabelList"/>
    <dgm:cxn modelId="{6BCE9704-3617-FD44-9FB8-E49F63756A13}" type="presParOf" srcId="{8F3AC0EF-F3FD-CA4D-8B68-DFE984C95DFF}" destId="{11435D92-0668-0941-859E-A37CC9076F0F}" srcOrd="1" destOrd="0" presId="urn:microsoft.com/office/officeart/2018/5/layout/IconCircleLabelList"/>
    <dgm:cxn modelId="{EC72201F-88D2-1146-AFCA-9C4B055CD6B6}" type="presParOf" srcId="{8F3AC0EF-F3FD-CA4D-8B68-DFE984C95DFF}" destId="{E268237A-A5CC-9840-921B-77B29EAE2FBC}" srcOrd="2" destOrd="0" presId="urn:microsoft.com/office/officeart/2018/5/layout/IconCircleLabelList"/>
    <dgm:cxn modelId="{3C460931-C0B7-484D-A893-0062DF13BB57}" type="presParOf" srcId="{8F3AC0EF-F3FD-CA4D-8B68-DFE984C95DFF}" destId="{51661517-BD07-3C44-B86C-9EEF90D69782}" srcOrd="3" destOrd="0" presId="urn:microsoft.com/office/officeart/2018/5/layout/IconCircleLabelList"/>
    <dgm:cxn modelId="{7571BBCC-1463-5248-AC41-13B0E7AFF1D4}" type="presParOf" srcId="{B23083D0-595B-41DE-9C6D-B397B5FA584B}" destId="{C89ED13C-E19F-3D40-AE93-0B0FC71F25D7}" srcOrd="1" destOrd="0" presId="urn:microsoft.com/office/officeart/2018/5/layout/IconCircleLabelList"/>
    <dgm:cxn modelId="{DD2889C2-0155-E34C-BD88-D74E23F55CEB}" type="presParOf" srcId="{B23083D0-595B-41DE-9C6D-B397B5FA584B}" destId="{FEB1E829-AB3F-42A2-9FEC-67D157F2B639}" srcOrd="2" destOrd="0" presId="urn:microsoft.com/office/officeart/2018/5/layout/IconCircleLabelList"/>
    <dgm:cxn modelId="{C16661C6-7F40-D04E-AFAA-FCAE9C5AE7A5}" type="presParOf" srcId="{FEB1E829-AB3F-42A2-9FEC-67D157F2B639}" destId="{F608A9C5-1D7A-4FDB-B385-CBE1C1DF555A}" srcOrd="0" destOrd="0" presId="urn:microsoft.com/office/officeart/2018/5/layout/IconCircleLabelList"/>
    <dgm:cxn modelId="{148FE387-CF05-9E42-A87C-E4F7EB9817A3}" type="presParOf" srcId="{FEB1E829-AB3F-42A2-9FEC-67D157F2B639}" destId="{8318CC1A-06BB-40F8-8F05-80E0A2BCECC3}" srcOrd="1" destOrd="0" presId="urn:microsoft.com/office/officeart/2018/5/layout/IconCircleLabelList"/>
    <dgm:cxn modelId="{BE134505-BD45-EE40-A902-B2B0771C4755}" type="presParOf" srcId="{FEB1E829-AB3F-42A2-9FEC-67D157F2B639}" destId="{F5736004-EBBE-42C1-9820-B1006BF7B40C}" srcOrd="2" destOrd="0" presId="urn:microsoft.com/office/officeart/2018/5/layout/IconCircleLabelList"/>
    <dgm:cxn modelId="{EB43B6F8-857B-7D46-860F-FB17F8A1A578}" type="presParOf" srcId="{FEB1E829-AB3F-42A2-9FEC-67D157F2B639}" destId="{DB2553B9-7DEB-48D1-AC49-7195EE4315AF}" srcOrd="3" destOrd="0" presId="urn:microsoft.com/office/officeart/2018/5/layout/IconCircleLabelList"/>
    <dgm:cxn modelId="{E00EF8BB-7BC0-DC4A-9A5A-3C76965D23B8}" type="presParOf" srcId="{B23083D0-595B-41DE-9C6D-B397B5FA584B}" destId="{6C6175A5-B9B7-4F2D-AAC2-C6AF1A12CE93}" srcOrd="3" destOrd="0" presId="urn:microsoft.com/office/officeart/2018/5/layout/IconCircleLabelList"/>
    <dgm:cxn modelId="{FF3CF5AD-EB62-2A47-98ED-C06F69E60EFE}" type="presParOf" srcId="{B23083D0-595B-41DE-9C6D-B397B5FA584B}" destId="{BA803DC6-8C72-45CF-A0FA-278247CC6CFF}" srcOrd="4" destOrd="0" presId="urn:microsoft.com/office/officeart/2018/5/layout/IconCircleLabelList"/>
    <dgm:cxn modelId="{5C401C21-A59E-F643-A488-FEBDDB2046CE}" type="presParOf" srcId="{BA803DC6-8C72-45CF-A0FA-278247CC6CFF}" destId="{7D6AC1BD-16F1-44AD-B179-D0FFE7682665}" srcOrd="0" destOrd="0" presId="urn:microsoft.com/office/officeart/2018/5/layout/IconCircleLabelList"/>
    <dgm:cxn modelId="{3BBE2782-EE60-0F4B-A7D7-9AD0FCE3C47A}" type="presParOf" srcId="{BA803DC6-8C72-45CF-A0FA-278247CC6CFF}" destId="{05B439E1-72C1-49ED-A0BF-7DE65F7969AF}" srcOrd="1" destOrd="0" presId="urn:microsoft.com/office/officeart/2018/5/layout/IconCircleLabelList"/>
    <dgm:cxn modelId="{EC83AAD9-7BA4-BD41-8AD9-277394852990}" type="presParOf" srcId="{BA803DC6-8C72-45CF-A0FA-278247CC6CFF}" destId="{789646F5-FA0A-4ED5-A24D-BEC0080C0302}" srcOrd="2" destOrd="0" presId="urn:microsoft.com/office/officeart/2018/5/layout/IconCircleLabelList"/>
    <dgm:cxn modelId="{21DD9060-2672-5C46-B37D-1F62D6018A1E}" type="presParOf" srcId="{BA803DC6-8C72-45CF-A0FA-278247CC6CFF}" destId="{2DA750B2-3C42-4304-9BF5-CE9E74948D24}" srcOrd="3" destOrd="0" presId="urn:microsoft.com/office/officeart/2018/5/layout/IconCircleLabelList"/>
    <dgm:cxn modelId="{58A10F3B-CDB0-6C4A-9BC4-18F8244EABFA}" type="presParOf" srcId="{B23083D0-595B-41DE-9C6D-B397B5FA584B}" destId="{CFCB22E5-ADD8-4FFF-812F-BF2234FC0B33}" srcOrd="5" destOrd="0" presId="urn:microsoft.com/office/officeart/2018/5/layout/IconCircleLabelList"/>
    <dgm:cxn modelId="{586D3AAB-A3B7-1440-9C56-F22A83D59720}" type="presParOf" srcId="{B23083D0-595B-41DE-9C6D-B397B5FA584B}" destId="{7A17E459-7785-405A-86F3-D6D0E6E4C791}" srcOrd="6" destOrd="0" presId="urn:microsoft.com/office/officeart/2018/5/layout/IconCircleLabelList"/>
    <dgm:cxn modelId="{387BB304-6F45-CA4C-8CFE-ED0A794D34E1}" type="presParOf" srcId="{7A17E459-7785-405A-86F3-D6D0E6E4C791}" destId="{A7A4CB3F-E2FD-44EE-AA81-56E60D304AC7}" srcOrd="0" destOrd="0" presId="urn:microsoft.com/office/officeart/2018/5/layout/IconCircleLabelList"/>
    <dgm:cxn modelId="{6492E61F-55F7-8346-B488-38336C34E38E}" type="presParOf" srcId="{7A17E459-7785-405A-86F3-D6D0E6E4C791}" destId="{9AF94E8A-944E-4AE2-B7C9-B4658D820566}" srcOrd="1" destOrd="0" presId="urn:microsoft.com/office/officeart/2018/5/layout/IconCircleLabelList"/>
    <dgm:cxn modelId="{34BBEEDD-5113-FC42-A02B-607C04DE1877}" type="presParOf" srcId="{7A17E459-7785-405A-86F3-D6D0E6E4C791}" destId="{0989E4FE-FB18-4DC0-B51C-B6C68890F5EA}" srcOrd="2" destOrd="0" presId="urn:microsoft.com/office/officeart/2018/5/layout/IconCircleLabelList"/>
    <dgm:cxn modelId="{14A63224-247F-C149-8033-BE992CBE18DB}" type="presParOf" srcId="{7A17E459-7785-405A-86F3-D6D0E6E4C791}" destId="{39F6C462-529F-4610-89C3-3EF8C84824B3}" srcOrd="3" destOrd="0" presId="urn:microsoft.com/office/officeart/2018/5/layout/IconCircleLabelList"/>
    <dgm:cxn modelId="{06E86A56-05AB-E148-993B-2FD73E3D1E30}" type="presParOf" srcId="{B23083D0-595B-41DE-9C6D-B397B5FA584B}" destId="{70440F2F-6DA3-D44C-BC18-32259FED7FE1}" srcOrd="7" destOrd="0" presId="urn:microsoft.com/office/officeart/2018/5/layout/IconCircleLabelList"/>
    <dgm:cxn modelId="{DB2F98FF-DC09-C349-860A-2B7FFF55C7A0}" type="presParOf" srcId="{B23083D0-595B-41DE-9C6D-B397B5FA584B}" destId="{12DEBDB6-2A51-44D7-A378-07CEC24DC56A}" srcOrd="8" destOrd="0" presId="urn:microsoft.com/office/officeart/2018/5/layout/IconCircleLabelList"/>
    <dgm:cxn modelId="{BBDADD72-7F14-3A48-8985-56AA4CEF4D09}" type="presParOf" srcId="{12DEBDB6-2A51-44D7-A378-07CEC24DC56A}" destId="{910BB06C-168F-424D-8E68-4FE8B8B96094}" srcOrd="0" destOrd="0" presId="urn:microsoft.com/office/officeart/2018/5/layout/IconCircleLabelList"/>
    <dgm:cxn modelId="{8B7D37B5-AF4E-5E4B-9AF4-CEBEDEFF927E}" type="presParOf" srcId="{12DEBDB6-2A51-44D7-A378-07CEC24DC56A}" destId="{8BCD8D6D-C119-4F22-A903-13E9A956062D}" srcOrd="1" destOrd="0" presId="urn:microsoft.com/office/officeart/2018/5/layout/IconCircleLabelList"/>
    <dgm:cxn modelId="{3DD3FC3F-3611-E542-8AA2-E63BB1A73148}" type="presParOf" srcId="{12DEBDB6-2A51-44D7-A378-07CEC24DC56A}" destId="{EC4A12DF-24EC-42EC-813C-562B4B7C8E4D}" srcOrd="2" destOrd="0" presId="urn:microsoft.com/office/officeart/2018/5/layout/IconCircleLabelList"/>
    <dgm:cxn modelId="{C7255401-3235-B843-AD56-54F4D09A8E3F}" type="presParOf" srcId="{12DEBDB6-2A51-44D7-A378-07CEC24DC56A}" destId="{B62A3796-D715-4278-B6F4-1B84D82D391B}" srcOrd="3" destOrd="0" presId="urn:microsoft.com/office/officeart/2018/5/layout/IconCircleLabelList"/>
    <dgm:cxn modelId="{8B808E21-6726-B745-8D4A-EEE465C5C5C3}" type="presParOf" srcId="{B23083D0-595B-41DE-9C6D-B397B5FA584B}" destId="{E0FBD6D8-A869-7748-A5E6-25482D003958}" srcOrd="9" destOrd="0" presId="urn:microsoft.com/office/officeart/2018/5/layout/IconCircleLabelList"/>
    <dgm:cxn modelId="{06BC0134-063A-EE4B-954E-CE83FF5F9CAC}" type="presParOf" srcId="{B23083D0-595B-41DE-9C6D-B397B5FA584B}" destId="{4E6DEBEE-DD35-499C-9E76-91D177521D3F}" srcOrd="10" destOrd="0" presId="urn:microsoft.com/office/officeart/2018/5/layout/IconCircleLabelList"/>
    <dgm:cxn modelId="{59BA7DF5-03B3-0A40-AB08-34A49A8F2508}" type="presParOf" srcId="{4E6DEBEE-DD35-499C-9E76-91D177521D3F}" destId="{4BCB8BD1-4BBB-42B1-876A-D21857B79435}" srcOrd="0" destOrd="0" presId="urn:microsoft.com/office/officeart/2018/5/layout/IconCircleLabelList"/>
    <dgm:cxn modelId="{CA4969E9-B512-7B41-9C4F-8EFECDF18580}" type="presParOf" srcId="{4E6DEBEE-DD35-499C-9E76-91D177521D3F}" destId="{73086567-B1EE-4577-9D75-9D9AF8B0E2EA}" srcOrd="1" destOrd="0" presId="urn:microsoft.com/office/officeart/2018/5/layout/IconCircleLabelList"/>
    <dgm:cxn modelId="{A54349AD-20DB-8342-ABE9-0168F9476658}" type="presParOf" srcId="{4E6DEBEE-DD35-499C-9E76-91D177521D3F}" destId="{24772362-0876-41F9-8109-B4421766E4DB}" srcOrd="2" destOrd="0" presId="urn:microsoft.com/office/officeart/2018/5/layout/IconCircleLabelList"/>
    <dgm:cxn modelId="{37BF20D7-81E9-E848-AF23-CD0030809BC9}" type="presParOf" srcId="{4E6DEBEE-DD35-499C-9E76-91D177521D3F}" destId="{7B48EAF4-48A3-499A-9347-A05AD03ABE75}"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3CFA31-3A83-42B6-9694-B4FF8D82FE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87E14A3-B386-4E5D-8C20-2EEB17CECD68}">
      <dgm:prSet custT="1"/>
      <dgm:spPr/>
      <dgm:t>
        <a:bodyPr/>
        <a:lstStyle/>
        <a:p>
          <a:r>
            <a:rPr lang="es-ES" sz="3900" kern="1200" dirty="0">
              <a:solidFill>
                <a:prstClr val="white"/>
              </a:solidFill>
              <a:latin typeface="Calibri" panose="020F0502020204030204" pitchFamily="34" charset="0"/>
              <a:ea typeface="+mn-ea"/>
              <a:cs typeface="Calibri" panose="020F0502020204030204" pitchFamily="34" charset="0"/>
            </a:rPr>
            <a:t>Docker</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66BC462D-C92F-4239-9183-317582203201}" type="parTrans" cxnId="{6F7C4044-55B5-4995-BC4A-38CD71069B3E}">
      <dgm:prSet/>
      <dgm:spPr/>
      <dgm:t>
        <a:bodyPr/>
        <a:lstStyle/>
        <a:p>
          <a:endParaRPr lang="en-US"/>
        </a:p>
      </dgm:t>
    </dgm:pt>
    <dgm:pt modelId="{33D67710-9551-4FC9-81BD-BB42BEED537B}" type="sibTrans" cxnId="{6F7C4044-55B5-4995-BC4A-38CD71069B3E}">
      <dgm:prSet/>
      <dgm:spPr/>
      <dgm:t>
        <a:bodyPr/>
        <a:lstStyle/>
        <a:p>
          <a:endParaRPr lang="en-US"/>
        </a:p>
      </dgm:t>
    </dgm:pt>
    <dgm:pt modelId="{DD89BDC3-1E8E-4C21-BC2E-CB0F69C32F9E}">
      <dgm:prSet custT="1"/>
      <dgm:spPr/>
      <dgm:t>
        <a:bodyPr/>
        <a:lstStyle/>
        <a:p>
          <a:r>
            <a:rPr lang="es-ES" sz="3900" kern="1200" dirty="0">
              <a:solidFill>
                <a:prstClr val="white"/>
              </a:solidFill>
              <a:latin typeface="Calibri" panose="020F0502020204030204" pitchFamily="34" charset="0"/>
              <a:ea typeface="+mn-ea"/>
              <a:cs typeface="Calibri" panose="020F0502020204030204" pitchFamily="34" charset="0"/>
            </a:rPr>
            <a:t>MariaDB</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D751089F-C353-4937-BA06-6DC64D47195E}" type="parTrans" cxnId="{20BF61A6-ECAE-4E84-990D-050A359EED1B}">
      <dgm:prSet/>
      <dgm:spPr/>
      <dgm:t>
        <a:bodyPr/>
        <a:lstStyle/>
        <a:p>
          <a:endParaRPr lang="en-US"/>
        </a:p>
      </dgm:t>
    </dgm:pt>
    <dgm:pt modelId="{9C8E47FB-31F2-4491-9D0D-0DC32A95961B}" type="sibTrans" cxnId="{20BF61A6-ECAE-4E84-990D-050A359EED1B}">
      <dgm:prSet/>
      <dgm:spPr/>
      <dgm:t>
        <a:bodyPr/>
        <a:lstStyle/>
        <a:p>
          <a:endParaRPr lang="en-US"/>
        </a:p>
      </dgm:t>
    </dgm:pt>
    <dgm:pt modelId="{D62F6CDB-5681-4125-BF1A-28182E18EBC8}">
      <dgm:prSet custT="1"/>
      <dgm:spPr/>
      <dgm:t>
        <a:bodyPr/>
        <a:lstStyle/>
        <a:p>
          <a:r>
            <a:rPr lang="es-ES" sz="3900" kern="1200" dirty="0">
              <a:solidFill>
                <a:prstClr val="white"/>
              </a:solidFill>
              <a:latin typeface="Calibri" panose="020F0502020204030204" pitchFamily="34" charset="0"/>
              <a:ea typeface="+mn-ea"/>
              <a:cs typeface="Calibri" panose="020F0502020204030204" pitchFamily="34" charset="0"/>
            </a:rPr>
            <a:t>API</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036600F5-8086-4013-BDA3-FCD974647A9D}" type="parTrans" cxnId="{2C1C7443-9A92-430D-B402-39BC152DE910}">
      <dgm:prSet/>
      <dgm:spPr/>
      <dgm:t>
        <a:bodyPr/>
        <a:lstStyle/>
        <a:p>
          <a:endParaRPr lang="en-US"/>
        </a:p>
      </dgm:t>
    </dgm:pt>
    <dgm:pt modelId="{F9313EE7-F2EA-4FB8-B6DB-7C22EE2F9A46}" type="sibTrans" cxnId="{2C1C7443-9A92-430D-B402-39BC152DE910}">
      <dgm:prSet/>
      <dgm:spPr/>
      <dgm:t>
        <a:bodyPr/>
        <a:lstStyle/>
        <a:p>
          <a:endParaRPr lang="en-US"/>
        </a:p>
      </dgm:t>
    </dgm:pt>
    <dgm:pt modelId="{0D2BBAD5-C89F-49FF-9464-2F9527BB3E11}">
      <dgm:prSet custT="1"/>
      <dgm:spPr/>
      <dgm:t>
        <a:bodyPr/>
        <a:lstStyle/>
        <a:p>
          <a:r>
            <a:rPr lang="es-ES" sz="3900" kern="1200" dirty="0" err="1">
              <a:solidFill>
                <a:prstClr val="white"/>
              </a:solidFill>
              <a:latin typeface="Calibri" panose="020F0502020204030204" pitchFamily="34" charset="0"/>
              <a:ea typeface="+mn-ea"/>
              <a:cs typeface="Calibri" panose="020F0502020204030204" pitchFamily="34" charset="0"/>
            </a:rPr>
            <a:t>Cloudflare</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9F3B6531-A126-45D4-A10E-556EA9CAF3BE}" type="parTrans" cxnId="{1E3ABA02-3303-4667-B2B5-41F6C3989B98}">
      <dgm:prSet/>
      <dgm:spPr/>
      <dgm:t>
        <a:bodyPr/>
        <a:lstStyle/>
        <a:p>
          <a:endParaRPr lang="en-US"/>
        </a:p>
      </dgm:t>
    </dgm:pt>
    <dgm:pt modelId="{DEE3C901-6F5B-4CB8-B8A3-EE6F15155B34}" type="sibTrans" cxnId="{1E3ABA02-3303-4667-B2B5-41F6C3989B98}">
      <dgm:prSet/>
      <dgm:spPr/>
      <dgm:t>
        <a:bodyPr/>
        <a:lstStyle/>
        <a:p>
          <a:endParaRPr lang="en-US"/>
        </a:p>
      </dgm:t>
    </dgm:pt>
    <dgm:pt modelId="{F71D585D-2FAC-4024-AC0C-4AB8ADDECF85}">
      <dgm:prSet custT="1"/>
      <dgm:spPr/>
      <dgm:t>
        <a:bodyPr/>
        <a:lstStyle/>
        <a:p>
          <a:r>
            <a:rPr lang="es-ES" sz="3900" kern="1200" dirty="0" err="1">
              <a:solidFill>
                <a:prstClr val="white"/>
              </a:solidFill>
              <a:latin typeface="Calibri" panose="020F0502020204030204" pitchFamily="34" charset="0"/>
              <a:ea typeface="+mn-ea"/>
              <a:cs typeface="Calibri" panose="020F0502020204030204" pitchFamily="34" charset="0"/>
            </a:rPr>
            <a:t>Traefik</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AC1F7ABF-3BEC-40A6-905B-CDA7BA00C6D7}" type="parTrans" cxnId="{DFB74DDC-192E-4DBA-9982-A7B39F82DBD0}">
      <dgm:prSet/>
      <dgm:spPr/>
      <dgm:t>
        <a:bodyPr/>
        <a:lstStyle/>
        <a:p>
          <a:endParaRPr lang="en-US"/>
        </a:p>
      </dgm:t>
    </dgm:pt>
    <dgm:pt modelId="{CA02D760-328E-420A-B4B6-158311A66D1D}" type="sibTrans" cxnId="{DFB74DDC-192E-4DBA-9982-A7B39F82DBD0}">
      <dgm:prSet/>
      <dgm:spPr/>
      <dgm:t>
        <a:bodyPr/>
        <a:lstStyle/>
        <a:p>
          <a:endParaRPr lang="en-US"/>
        </a:p>
      </dgm:t>
    </dgm:pt>
    <dgm:pt modelId="{7D02064B-8A1D-41B6-A7E9-220BD2FB9D03}">
      <dgm:prSet custT="1"/>
      <dgm:spPr/>
      <dgm:t>
        <a:bodyPr/>
        <a:lstStyle/>
        <a:p>
          <a:r>
            <a:rPr lang="es-ES" sz="3900" kern="1200" dirty="0">
              <a:solidFill>
                <a:prstClr val="white"/>
              </a:solidFill>
              <a:latin typeface="Calibri" panose="020F0502020204030204" pitchFamily="34" charset="0"/>
              <a:ea typeface="+mn-ea"/>
              <a:cs typeface="Calibri" panose="020F0502020204030204" pitchFamily="34" charset="0"/>
            </a:rPr>
            <a:t>The Movie </a:t>
          </a:r>
          <a:r>
            <a:rPr lang="es-ES" sz="3900" kern="1200" dirty="0" err="1">
              <a:solidFill>
                <a:prstClr val="white"/>
              </a:solidFill>
              <a:latin typeface="Calibri" panose="020F0502020204030204" pitchFamily="34" charset="0"/>
              <a:ea typeface="+mn-ea"/>
              <a:cs typeface="Calibri" panose="020F0502020204030204" pitchFamily="34" charset="0"/>
            </a:rPr>
            <a:t>DataBase</a:t>
          </a:r>
          <a:endParaRPr lang="en-US" sz="3900" kern="1200" dirty="0">
            <a:solidFill>
              <a:prstClr val="white"/>
            </a:solidFill>
            <a:latin typeface="Calibri" panose="020F0502020204030204" pitchFamily="34" charset="0"/>
            <a:ea typeface="+mn-ea"/>
            <a:cs typeface="Calibri" panose="020F0502020204030204" pitchFamily="34" charset="0"/>
          </a:endParaRPr>
        </a:p>
      </dgm:t>
    </dgm:pt>
    <dgm:pt modelId="{6C48632A-0AFE-4FF0-BA42-2E8CFF8B1C57}" type="parTrans" cxnId="{E1777C7E-873B-44C2-88D0-3885C6C6091D}">
      <dgm:prSet/>
      <dgm:spPr/>
      <dgm:t>
        <a:bodyPr/>
        <a:lstStyle/>
        <a:p>
          <a:endParaRPr lang="en-US"/>
        </a:p>
      </dgm:t>
    </dgm:pt>
    <dgm:pt modelId="{F0799F6C-90FB-4055-8C8D-6053C56A40B3}" type="sibTrans" cxnId="{E1777C7E-873B-44C2-88D0-3885C6C6091D}">
      <dgm:prSet/>
      <dgm:spPr/>
      <dgm:t>
        <a:bodyPr/>
        <a:lstStyle/>
        <a:p>
          <a:endParaRPr lang="en-US"/>
        </a:p>
      </dgm:t>
    </dgm:pt>
    <dgm:pt modelId="{1F64BD3D-D27E-1341-8040-75D083E5C7D0}" type="pres">
      <dgm:prSet presAssocID="{533CFA31-3A83-42B6-9694-B4FF8D82FE4D}" presName="diagram" presStyleCnt="0">
        <dgm:presLayoutVars>
          <dgm:dir/>
          <dgm:resizeHandles val="exact"/>
        </dgm:presLayoutVars>
      </dgm:prSet>
      <dgm:spPr/>
    </dgm:pt>
    <dgm:pt modelId="{87034CAC-0290-514D-8BD7-ABECED02402E}" type="pres">
      <dgm:prSet presAssocID="{7D02064B-8A1D-41B6-A7E9-220BD2FB9D03}" presName="node" presStyleLbl="node1" presStyleIdx="0" presStyleCnt="6">
        <dgm:presLayoutVars>
          <dgm:bulletEnabled val="1"/>
        </dgm:presLayoutVars>
      </dgm:prSet>
      <dgm:spPr/>
    </dgm:pt>
    <dgm:pt modelId="{D3A6D5BF-8569-5A4E-B169-52C777406258}" type="pres">
      <dgm:prSet presAssocID="{F0799F6C-90FB-4055-8C8D-6053C56A40B3}" presName="sibTrans" presStyleCnt="0"/>
      <dgm:spPr/>
    </dgm:pt>
    <dgm:pt modelId="{5BF5A830-344F-3C4C-B7FB-8EB12B2B5C30}" type="pres">
      <dgm:prSet presAssocID="{C87E14A3-B386-4E5D-8C20-2EEB17CECD68}" presName="node" presStyleLbl="node1" presStyleIdx="1" presStyleCnt="6">
        <dgm:presLayoutVars>
          <dgm:bulletEnabled val="1"/>
        </dgm:presLayoutVars>
      </dgm:prSet>
      <dgm:spPr/>
    </dgm:pt>
    <dgm:pt modelId="{416242D2-B2ED-0540-A872-32D88CCD5AFF}" type="pres">
      <dgm:prSet presAssocID="{33D67710-9551-4FC9-81BD-BB42BEED537B}" presName="sibTrans" presStyleCnt="0"/>
      <dgm:spPr/>
    </dgm:pt>
    <dgm:pt modelId="{B3844B34-A775-F34D-9B76-060AC19A1731}" type="pres">
      <dgm:prSet presAssocID="{DD89BDC3-1E8E-4C21-BC2E-CB0F69C32F9E}" presName="node" presStyleLbl="node1" presStyleIdx="2" presStyleCnt="6">
        <dgm:presLayoutVars>
          <dgm:bulletEnabled val="1"/>
        </dgm:presLayoutVars>
      </dgm:prSet>
      <dgm:spPr/>
    </dgm:pt>
    <dgm:pt modelId="{F70954CD-C716-994E-9089-57B93CA14894}" type="pres">
      <dgm:prSet presAssocID="{9C8E47FB-31F2-4491-9D0D-0DC32A95961B}" presName="sibTrans" presStyleCnt="0"/>
      <dgm:spPr/>
    </dgm:pt>
    <dgm:pt modelId="{8EB0A151-DA35-9842-A01C-99D94237C996}" type="pres">
      <dgm:prSet presAssocID="{D62F6CDB-5681-4125-BF1A-28182E18EBC8}" presName="node" presStyleLbl="node1" presStyleIdx="3" presStyleCnt="6">
        <dgm:presLayoutVars>
          <dgm:bulletEnabled val="1"/>
        </dgm:presLayoutVars>
      </dgm:prSet>
      <dgm:spPr/>
    </dgm:pt>
    <dgm:pt modelId="{78C02269-1BB3-3C44-B5F8-8CC405D329A9}" type="pres">
      <dgm:prSet presAssocID="{F9313EE7-F2EA-4FB8-B6DB-7C22EE2F9A46}" presName="sibTrans" presStyleCnt="0"/>
      <dgm:spPr/>
    </dgm:pt>
    <dgm:pt modelId="{22A32D7D-CD5F-5642-9E53-07E46F645495}" type="pres">
      <dgm:prSet presAssocID="{0D2BBAD5-C89F-49FF-9464-2F9527BB3E11}" presName="node" presStyleLbl="node1" presStyleIdx="4" presStyleCnt="6">
        <dgm:presLayoutVars>
          <dgm:bulletEnabled val="1"/>
        </dgm:presLayoutVars>
      </dgm:prSet>
      <dgm:spPr/>
    </dgm:pt>
    <dgm:pt modelId="{AF21D2F1-F999-424C-B769-391784C5210A}" type="pres">
      <dgm:prSet presAssocID="{DEE3C901-6F5B-4CB8-B8A3-EE6F15155B34}" presName="sibTrans" presStyleCnt="0"/>
      <dgm:spPr/>
    </dgm:pt>
    <dgm:pt modelId="{712D3486-6B88-A640-880A-BA1513D06CD1}" type="pres">
      <dgm:prSet presAssocID="{F71D585D-2FAC-4024-AC0C-4AB8ADDECF85}" presName="node" presStyleLbl="node1" presStyleIdx="5" presStyleCnt="6">
        <dgm:presLayoutVars>
          <dgm:bulletEnabled val="1"/>
        </dgm:presLayoutVars>
      </dgm:prSet>
      <dgm:spPr/>
    </dgm:pt>
  </dgm:ptLst>
  <dgm:cxnLst>
    <dgm:cxn modelId="{1E3ABA02-3303-4667-B2B5-41F6C3989B98}" srcId="{533CFA31-3A83-42B6-9694-B4FF8D82FE4D}" destId="{0D2BBAD5-C89F-49FF-9464-2F9527BB3E11}" srcOrd="4" destOrd="0" parTransId="{9F3B6531-A126-45D4-A10E-556EA9CAF3BE}" sibTransId="{DEE3C901-6F5B-4CB8-B8A3-EE6F15155B34}"/>
    <dgm:cxn modelId="{2DEBA31A-7888-A240-8D5A-3B23A7EA860D}" type="presOf" srcId="{D62F6CDB-5681-4125-BF1A-28182E18EBC8}" destId="{8EB0A151-DA35-9842-A01C-99D94237C996}" srcOrd="0" destOrd="0" presId="urn:microsoft.com/office/officeart/2005/8/layout/default"/>
    <dgm:cxn modelId="{2C1C7443-9A92-430D-B402-39BC152DE910}" srcId="{533CFA31-3A83-42B6-9694-B4FF8D82FE4D}" destId="{D62F6CDB-5681-4125-BF1A-28182E18EBC8}" srcOrd="3" destOrd="0" parTransId="{036600F5-8086-4013-BDA3-FCD974647A9D}" sibTransId="{F9313EE7-F2EA-4FB8-B6DB-7C22EE2F9A46}"/>
    <dgm:cxn modelId="{6F7C4044-55B5-4995-BC4A-38CD71069B3E}" srcId="{533CFA31-3A83-42B6-9694-B4FF8D82FE4D}" destId="{C87E14A3-B386-4E5D-8C20-2EEB17CECD68}" srcOrd="1" destOrd="0" parTransId="{66BC462D-C92F-4239-9183-317582203201}" sibTransId="{33D67710-9551-4FC9-81BD-BB42BEED537B}"/>
    <dgm:cxn modelId="{E1777C7E-873B-44C2-88D0-3885C6C6091D}" srcId="{533CFA31-3A83-42B6-9694-B4FF8D82FE4D}" destId="{7D02064B-8A1D-41B6-A7E9-220BD2FB9D03}" srcOrd="0" destOrd="0" parTransId="{6C48632A-0AFE-4FF0-BA42-2E8CFF8B1C57}" sibTransId="{F0799F6C-90FB-4055-8C8D-6053C56A40B3}"/>
    <dgm:cxn modelId="{4AD9DE7E-3690-F041-BE82-38A07F6A3F80}" type="presOf" srcId="{7D02064B-8A1D-41B6-A7E9-220BD2FB9D03}" destId="{87034CAC-0290-514D-8BD7-ABECED02402E}" srcOrd="0" destOrd="0" presId="urn:microsoft.com/office/officeart/2005/8/layout/default"/>
    <dgm:cxn modelId="{3543B484-0426-8E44-B24E-C528B7893823}" type="presOf" srcId="{0D2BBAD5-C89F-49FF-9464-2F9527BB3E11}" destId="{22A32D7D-CD5F-5642-9E53-07E46F645495}" srcOrd="0" destOrd="0" presId="urn:microsoft.com/office/officeart/2005/8/layout/default"/>
    <dgm:cxn modelId="{25907998-3FA0-CD49-B833-4519F60C5D2A}" type="presOf" srcId="{F71D585D-2FAC-4024-AC0C-4AB8ADDECF85}" destId="{712D3486-6B88-A640-880A-BA1513D06CD1}" srcOrd="0" destOrd="0" presId="urn:microsoft.com/office/officeart/2005/8/layout/default"/>
    <dgm:cxn modelId="{20BF61A6-ECAE-4E84-990D-050A359EED1B}" srcId="{533CFA31-3A83-42B6-9694-B4FF8D82FE4D}" destId="{DD89BDC3-1E8E-4C21-BC2E-CB0F69C32F9E}" srcOrd="2" destOrd="0" parTransId="{D751089F-C353-4937-BA06-6DC64D47195E}" sibTransId="{9C8E47FB-31F2-4491-9D0D-0DC32A95961B}"/>
    <dgm:cxn modelId="{18F150D7-7F25-A94B-B316-B44A1E689FA1}" type="presOf" srcId="{533CFA31-3A83-42B6-9694-B4FF8D82FE4D}" destId="{1F64BD3D-D27E-1341-8040-75D083E5C7D0}" srcOrd="0" destOrd="0" presId="urn:microsoft.com/office/officeart/2005/8/layout/default"/>
    <dgm:cxn modelId="{DFB74DDC-192E-4DBA-9982-A7B39F82DBD0}" srcId="{533CFA31-3A83-42B6-9694-B4FF8D82FE4D}" destId="{F71D585D-2FAC-4024-AC0C-4AB8ADDECF85}" srcOrd="5" destOrd="0" parTransId="{AC1F7ABF-3BEC-40A6-905B-CDA7BA00C6D7}" sibTransId="{CA02D760-328E-420A-B4B6-158311A66D1D}"/>
    <dgm:cxn modelId="{9311E4E2-B898-5641-A291-AF69CB7DF582}" type="presOf" srcId="{DD89BDC3-1E8E-4C21-BC2E-CB0F69C32F9E}" destId="{B3844B34-A775-F34D-9B76-060AC19A1731}" srcOrd="0" destOrd="0" presId="urn:microsoft.com/office/officeart/2005/8/layout/default"/>
    <dgm:cxn modelId="{B6F13DE4-BAD5-1545-8177-AEC3547F9F68}" type="presOf" srcId="{C87E14A3-B386-4E5D-8C20-2EEB17CECD68}" destId="{5BF5A830-344F-3C4C-B7FB-8EB12B2B5C30}" srcOrd="0" destOrd="0" presId="urn:microsoft.com/office/officeart/2005/8/layout/default"/>
    <dgm:cxn modelId="{BFC72860-D4CE-C140-8009-31793A884FAB}" type="presParOf" srcId="{1F64BD3D-D27E-1341-8040-75D083E5C7D0}" destId="{87034CAC-0290-514D-8BD7-ABECED02402E}" srcOrd="0" destOrd="0" presId="urn:microsoft.com/office/officeart/2005/8/layout/default"/>
    <dgm:cxn modelId="{C70B8DB9-F96F-FD4D-8666-1388BA75BD24}" type="presParOf" srcId="{1F64BD3D-D27E-1341-8040-75D083E5C7D0}" destId="{D3A6D5BF-8569-5A4E-B169-52C777406258}" srcOrd="1" destOrd="0" presId="urn:microsoft.com/office/officeart/2005/8/layout/default"/>
    <dgm:cxn modelId="{1E67E295-E4B3-204E-8EA3-2C6BE3641D9F}" type="presParOf" srcId="{1F64BD3D-D27E-1341-8040-75D083E5C7D0}" destId="{5BF5A830-344F-3C4C-B7FB-8EB12B2B5C30}" srcOrd="2" destOrd="0" presId="urn:microsoft.com/office/officeart/2005/8/layout/default"/>
    <dgm:cxn modelId="{A6EC3489-9FAC-FA44-B7FC-31EABAEB2B61}" type="presParOf" srcId="{1F64BD3D-D27E-1341-8040-75D083E5C7D0}" destId="{416242D2-B2ED-0540-A872-32D88CCD5AFF}" srcOrd="3" destOrd="0" presId="urn:microsoft.com/office/officeart/2005/8/layout/default"/>
    <dgm:cxn modelId="{92D8C73F-D561-594D-A4AF-2969CAF599F6}" type="presParOf" srcId="{1F64BD3D-D27E-1341-8040-75D083E5C7D0}" destId="{B3844B34-A775-F34D-9B76-060AC19A1731}" srcOrd="4" destOrd="0" presId="urn:microsoft.com/office/officeart/2005/8/layout/default"/>
    <dgm:cxn modelId="{8F725020-5EC8-EA4C-A241-F7DB3D0C55D7}" type="presParOf" srcId="{1F64BD3D-D27E-1341-8040-75D083E5C7D0}" destId="{F70954CD-C716-994E-9089-57B93CA14894}" srcOrd="5" destOrd="0" presId="urn:microsoft.com/office/officeart/2005/8/layout/default"/>
    <dgm:cxn modelId="{0C7A1CBF-514A-934F-A00B-F90933FC31BB}" type="presParOf" srcId="{1F64BD3D-D27E-1341-8040-75D083E5C7D0}" destId="{8EB0A151-DA35-9842-A01C-99D94237C996}" srcOrd="6" destOrd="0" presId="urn:microsoft.com/office/officeart/2005/8/layout/default"/>
    <dgm:cxn modelId="{21E36FF3-97F6-A24C-A133-E4E1EBD301E2}" type="presParOf" srcId="{1F64BD3D-D27E-1341-8040-75D083E5C7D0}" destId="{78C02269-1BB3-3C44-B5F8-8CC405D329A9}" srcOrd="7" destOrd="0" presId="urn:microsoft.com/office/officeart/2005/8/layout/default"/>
    <dgm:cxn modelId="{79ECF348-3B8D-9344-99AD-502B18B0E04B}" type="presParOf" srcId="{1F64BD3D-D27E-1341-8040-75D083E5C7D0}" destId="{22A32D7D-CD5F-5642-9E53-07E46F645495}" srcOrd="8" destOrd="0" presId="urn:microsoft.com/office/officeart/2005/8/layout/default"/>
    <dgm:cxn modelId="{0DD2366B-C4F7-5D47-999D-A8B29E0FD085}" type="presParOf" srcId="{1F64BD3D-D27E-1341-8040-75D083E5C7D0}" destId="{AF21D2F1-F999-424C-B769-391784C5210A}" srcOrd="9" destOrd="0" presId="urn:microsoft.com/office/officeart/2005/8/layout/default"/>
    <dgm:cxn modelId="{FA67C5A5-281E-5148-98A0-D501E16837BC}" type="presParOf" srcId="{1F64BD3D-D27E-1341-8040-75D083E5C7D0}" destId="{712D3486-6B88-A640-880A-BA1513D06CD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8509FE-169D-44D8-A7D8-8991DC0F42E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B12684E-0F7D-4F31-8B24-65FD965BB265}">
      <dgm:prSet/>
      <dgm:spPr/>
      <dgm:t>
        <a:bodyPr/>
        <a:lstStyle/>
        <a:p>
          <a:pPr>
            <a:lnSpc>
              <a:spcPct val="100000"/>
            </a:lnSpc>
            <a:defRPr b="1"/>
          </a:pPr>
          <a:r>
            <a:rPr lang="en-US" dirty="0">
              <a:latin typeface="Calibri" panose="020F0502020204030204" pitchFamily="34" charset="0"/>
              <a:cs typeface="Calibri" panose="020F0502020204030204" pitchFamily="34" charset="0"/>
            </a:rPr>
            <a:t>Endpoints</a:t>
          </a:r>
        </a:p>
      </dgm:t>
    </dgm:pt>
    <dgm:pt modelId="{E9A4981C-44D3-418E-8B5A-64E0907D9D28}" type="parTrans" cxnId="{E612D525-9E88-47C0-897C-9B152A7A993F}">
      <dgm:prSet/>
      <dgm:spPr/>
      <dgm:t>
        <a:bodyPr/>
        <a:lstStyle/>
        <a:p>
          <a:endParaRPr lang="en-US"/>
        </a:p>
      </dgm:t>
    </dgm:pt>
    <dgm:pt modelId="{9656EBCC-5963-4B3C-AAC3-41EC6F536A0F}" type="sibTrans" cxnId="{E612D525-9E88-47C0-897C-9B152A7A993F}">
      <dgm:prSet/>
      <dgm:spPr/>
      <dgm:t>
        <a:bodyPr/>
        <a:lstStyle/>
        <a:p>
          <a:endParaRPr lang="en-US"/>
        </a:p>
      </dgm:t>
    </dgm:pt>
    <dgm:pt modelId="{4C76CC33-5069-43B6-9026-69FA5983ED53}">
      <dgm:prSet/>
      <dgm:spPr/>
      <dgm:t>
        <a:bodyPr/>
        <a:lstStyle/>
        <a:p>
          <a:pPr>
            <a:lnSpc>
              <a:spcPct val="100000"/>
            </a:lnSpc>
            <a:defRPr b="1"/>
          </a:pPr>
          <a:r>
            <a:rPr lang="es-ES" dirty="0"/>
            <a:t>Conex</a:t>
          </a:r>
          <a:r>
            <a:rPr lang="es-ES" dirty="0">
              <a:latin typeface="Calibri" panose="020F0502020204030204" pitchFamily="34" charset="0"/>
              <a:cs typeface="Calibri" panose="020F0502020204030204" pitchFamily="34" charset="0"/>
            </a:rPr>
            <a:t>ión con la base de d</a:t>
          </a:r>
          <a:r>
            <a:rPr lang="es-ES" dirty="0"/>
            <a:t>atos</a:t>
          </a:r>
          <a:endParaRPr lang="en-US" dirty="0"/>
        </a:p>
      </dgm:t>
    </dgm:pt>
    <dgm:pt modelId="{717A31D7-018F-444A-97BB-784DFDB4DB30}" type="parTrans" cxnId="{C90093D6-9FCC-49E6-92D0-83B4EDECFE8A}">
      <dgm:prSet/>
      <dgm:spPr/>
      <dgm:t>
        <a:bodyPr/>
        <a:lstStyle/>
        <a:p>
          <a:endParaRPr lang="en-US"/>
        </a:p>
      </dgm:t>
    </dgm:pt>
    <dgm:pt modelId="{0053C8E3-0F42-447E-B68F-D8145B730291}" type="sibTrans" cxnId="{C90093D6-9FCC-49E6-92D0-83B4EDECFE8A}">
      <dgm:prSet/>
      <dgm:spPr/>
      <dgm:t>
        <a:bodyPr/>
        <a:lstStyle/>
        <a:p>
          <a:endParaRPr lang="en-US"/>
        </a:p>
      </dgm:t>
    </dgm:pt>
    <dgm:pt modelId="{7FED0E47-833C-4B9E-B3E2-0BB643D61FD2}" type="pres">
      <dgm:prSet presAssocID="{468509FE-169D-44D8-A7D8-8991DC0F42E3}" presName="root" presStyleCnt="0">
        <dgm:presLayoutVars>
          <dgm:dir/>
          <dgm:resizeHandles val="exact"/>
        </dgm:presLayoutVars>
      </dgm:prSet>
      <dgm:spPr/>
    </dgm:pt>
    <dgm:pt modelId="{DF3C3444-E942-455E-AF2E-002E541F61F0}" type="pres">
      <dgm:prSet presAssocID="{EB12684E-0F7D-4F31-8B24-65FD965BB265}" presName="compNode" presStyleCnt="0"/>
      <dgm:spPr/>
    </dgm:pt>
    <dgm:pt modelId="{28D8AA31-FF79-445B-A20C-B5FF53D15584}" type="pres">
      <dgm:prSet presAssocID="{EB12684E-0F7D-4F31-8B24-65FD965BB2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E62973C0-F3A1-4C93-B5DF-E579D80BCB48}" type="pres">
      <dgm:prSet presAssocID="{EB12684E-0F7D-4F31-8B24-65FD965BB265}" presName="iconSpace" presStyleCnt="0"/>
      <dgm:spPr/>
    </dgm:pt>
    <dgm:pt modelId="{837A352F-72F6-4C40-A7AA-77EA8E094B87}" type="pres">
      <dgm:prSet presAssocID="{EB12684E-0F7D-4F31-8B24-65FD965BB265}" presName="parTx" presStyleLbl="revTx" presStyleIdx="0" presStyleCnt="4">
        <dgm:presLayoutVars>
          <dgm:chMax val="0"/>
          <dgm:chPref val="0"/>
        </dgm:presLayoutVars>
      </dgm:prSet>
      <dgm:spPr/>
    </dgm:pt>
    <dgm:pt modelId="{4562B219-52E6-4A04-B30A-E64A4410D9AB}" type="pres">
      <dgm:prSet presAssocID="{EB12684E-0F7D-4F31-8B24-65FD965BB265}" presName="txSpace" presStyleCnt="0"/>
      <dgm:spPr/>
    </dgm:pt>
    <dgm:pt modelId="{620B846B-820D-46D9-B812-FB8DF68CCDB3}" type="pres">
      <dgm:prSet presAssocID="{EB12684E-0F7D-4F31-8B24-65FD965BB265}" presName="desTx" presStyleLbl="revTx" presStyleIdx="1" presStyleCnt="4">
        <dgm:presLayoutVars/>
      </dgm:prSet>
      <dgm:spPr/>
    </dgm:pt>
    <dgm:pt modelId="{8B8EC03C-32A6-4994-9D39-401BFB3BCEF6}" type="pres">
      <dgm:prSet presAssocID="{9656EBCC-5963-4B3C-AAC3-41EC6F536A0F}" presName="sibTrans" presStyleCnt="0"/>
      <dgm:spPr/>
    </dgm:pt>
    <dgm:pt modelId="{FA78591D-3A4D-41C1-8343-B94745DD95C4}" type="pres">
      <dgm:prSet presAssocID="{4C76CC33-5069-43B6-9026-69FA5983ED53}" presName="compNode" presStyleCnt="0"/>
      <dgm:spPr/>
    </dgm:pt>
    <dgm:pt modelId="{D1C0C3E2-D3F2-4562-AD10-6DA73FE45DC6}" type="pres">
      <dgm:prSet presAssocID="{4C76CC33-5069-43B6-9026-69FA5983ED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B400A20A-09AD-4735-9208-39A8F9CAC79B}" type="pres">
      <dgm:prSet presAssocID="{4C76CC33-5069-43B6-9026-69FA5983ED53}" presName="iconSpace" presStyleCnt="0"/>
      <dgm:spPr/>
    </dgm:pt>
    <dgm:pt modelId="{F90AC886-E5A5-46E9-B452-A570CEA88DC2}" type="pres">
      <dgm:prSet presAssocID="{4C76CC33-5069-43B6-9026-69FA5983ED53}" presName="parTx" presStyleLbl="revTx" presStyleIdx="2" presStyleCnt="4">
        <dgm:presLayoutVars>
          <dgm:chMax val="0"/>
          <dgm:chPref val="0"/>
        </dgm:presLayoutVars>
      </dgm:prSet>
      <dgm:spPr/>
    </dgm:pt>
    <dgm:pt modelId="{ABF9966A-1E6A-43EE-89AB-C42652CEF6F4}" type="pres">
      <dgm:prSet presAssocID="{4C76CC33-5069-43B6-9026-69FA5983ED53}" presName="txSpace" presStyleCnt="0"/>
      <dgm:spPr/>
    </dgm:pt>
    <dgm:pt modelId="{3ACDC2C1-F63D-4952-94C3-ECF2BC570E45}" type="pres">
      <dgm:prSet presAssocID="{4C76CC33-5069-43B6-9026-69FA5983ED53}" presName="desTx" presStyleLbl="revTx" presStyleIdx="3" presStyleCnt="4">
        <dgm:presLayoutVars/>
      </dgm:prSet>
      <dgm:spPr/>
    </dgm:pt>
  </dgm:ptLst>
  <dgm:cxnLst>
    <dgm:cxn modelId="{2241FF1E-D34A-054F-98FD-FBF4AE90CAFD}" type="presOf" srcId="{EB12684E-0F7D-4F31-8B24-65FD965BB265}" destId="{837A352F-72F6-4C40-A7AA-77EA8E094B87}" srcOrd="0" destOrd="0" presId="urn:microsoft.com/office/officeart/2018/5/layout/CenteredIconLabelDescriptionList"/>
    <dgm:cxn modelId="{17747221-FC76-6740-BC39-1C62254C0AE8}" type="presOf" srcId="{468509FE-169D-44D8-A7D8-8991DC0F42E3}" destId="{7FED0E47-833C-4B9E-B3E2-0BB643D61FD2}" srcOrd="0" destOrd="0" presId="urn:microsoft.com/office/officeart/2018/5/layout/CenteredIconLabelDescriptionList"/>
    <dgm:cxn modelId="{E612D525-9E88-47C0-897C-9B152A7A993F}" srcId="{468509FE-169D-44D8-A7D8-8991DC0F42E3}" destId="{EB12684E-0F7D-4F31-8B24-65FD965BB265}" srcOrd="0" destOrd="0" parTransId="{E9A4981C-44D3-418E-8B5A-64E0907D9D28}" sibTransId="{9656EBCC-5963-4B3C-AAC3-41EC6F536A0F}"/>
    <dgm:cxn modelId="{8A1F3DA1-D4DF-A344-9393-777513069EDF}" type="presOf" srcId="{4C76CC33-5069-43B6-9026-69FA5983ED53}" destId="{F90AC886-E5A5-46E9-B452-A570CEA88DC2}" srcOrd="0" destOrd="0" presId="urn:microsoft.com/office/officeart/2018/5/layout/CenteredIconLabelDescriptionList"/>
    <dgm:cxn modelId="{C90093D6-9FCC-49E6-92D0-83B4EDECFE8A}" srcId="{468509FE-169D-44D8-A7D8-8991DC0F42E3}" destId="{4C76CC33-5069-43B6-9026-69FA5983ED53}" srcOrd="1" destOrd="0" parTransId="{717A31D7-018F-444A-97BB-784DFDB4DB30}" sibTransId="{0053C8E3-0F42-447E-B68F-D8145B730291}"/>
    <dgm:cxn modelId="{92FEE0F6-FD52-8E47-B724-1D45E6A8AC30}" type="presParOf" srcId="{7FED0E47-833C-4B9E-B3E2-0BB643D61FD2}" destId="{DF3C3444-E942-455E-AF2E-002E541F61F0}" srcOrd="0" destOrd="0" presId="urn:microsoft.com/office/officeart/2018/5/layout/CenteredIconLabelDescriptionList"/>
    <dgm:cxn modelId="{EE588ACB-8786-3542-A4E3-CFE894331108}" type="presParOf" srcId="{DF3C3444-E942-455E-AF2E-002E541F61F0}" destId="{28D8AA31-FF79-445B-A20C-B5FF53D15584}" srcOrd="0" destOrd="0" presId="urn:microsoft.com/office/officeart/2018/5/layout/CenteredIconLabelDescriptionList"/>
    <dgm:cxn modelId="{D61989E1-CD8E-DE49-A0B1-515F498DBCA3}" type="presParOf" srcId="{DF3C3444-E942-455E-AF2E-002E541F61F0}" destId="{E62973C0-F3A1-4C93-B5DF-E579D80BCB48}" srcOrd="1" destOrd="0" presId="urn:microsoft.com/office/officeart/2018/5/layout/CenteredIconLabelDescriptionList"/>
    <dgm:cxn modelId="{E038E903-1731-A44C-97D1-D30860B5D585}" type="presParOf" srcId="{DF3C3444-E942-455E-AF2E-002E541F61F0}" destId="{837A352F-72F6-4C40-A7AA-77EA8E094B87}" srcOrd="2" destOrd="0" presId="urn:microsoft.com/office/officeart/2018/5/layout/CenteredIconLabelDescriptionList"/>
    <dgm:cxn modelId="{5A5AF351-2710-4842-BD8D-AD15098FFCF2}" type="presParOf" srcId="{DF3C3444-E942-455E-AF2E-002E541F61F0}" destId="{4562B219-52E6-4A04-B30A-E64A4410D9AB}" srcOrd="3" destOrd="0" presId="urn:microsoft.com/office/officeart/2018/5/layout/CenteredIconLabelDescriptionList"/>
    <dgm:cxn modelId="{AC4859FB-871F-C045-8125-ABB84C41DBCB}" type="presParOf" srcId="{DF3C3444-E942-455E-AF2E-002E541F61F0}" destId="{620B846B-820D-46D9-B812-FB8DF68CCDB3}" srcOrd="4" destOrd="0" presId="urn:microsoft.com/office/officeart/2018/5/layout/CenteredIconLabelDescriptionList"/>
    <dgm:cxn modelId="{0625B915-15EF-084E-873A-E948B52DE6FE}" type="presParOf" srcId="{7FED0E47-833C-4B9E-B3E2-0BB643D61FD2}" destId="{8B8EC03C-32A6-4994-9D39-401BFB3BCEF6}" srcOrd="1" destOrd="0" presId="urn:microsoft.com/office/officeart/2018/5/layout/CenteredIconLabelDescriptionList"/>
    <dgm:cxn modelId="{EBD94E2E-6AD3-F848-9C06-0CFC12AC0DD9}" type="presParOf" srcId="{7FED0E47-833C-4B9E-B3E2-0BB643D61FD2}" destId="{FA78591D-3A4D-41C1-8343-B94745DD95C4}" srcOrd="2" destOrd="0" presId="urn:microsoft.com/office/officeart/2018/5/layout/CenteredIconLabelDescriptionList"/>
    <dgm:cxn modelId="{D449FA94-F13B-684B-9802-D0554F5E85ED}" type="presParOf" srcId="{FA78591D-3A4D-41C1-8343-B94745DD95C4}" destId="{D1C0C3E2-D3F2-4562-AD10-6DA73FE45DC6}" srcOrd="0" destOrd="0" presId="urn:microsoft.com/office/officeart/2018/5/layout/CenteredIconLabelDescriptionList"/>
    <dgm:cxn modelId="{62573D79-3A8A-3C4D-87F1-BDA376CFC85B}" type="presParOf" srcId="{FA78591D-3A4D-41C1-8343-B94745DD95C4}" destId="{B400A20A-09AD-4735-9208-39A8F9CAC79B}" srcOrd="1" destOrd="0" presId="urn:microsoft.com/office/officeart/2018/5/layout/CenteredIconLabelDescriptionList"/>
    <dgm:cxn modelId="{46460C44-394B-DC4E-B4CD-D74CB0B2E9C3}" type="presParOf" srcId="{FA78591D-3A4D-41C1-8343-B94745DD95C4}" destId="{F90AC886-E5A5-46E9-B452-A570CEA88DC2}" srcOrd="2" destOrd="0" presId="urn:microsoft.com/office/officeart/2018/5/layout/CenteredIconLabelDescriptionList"/>
    <dgm:cxn modelId="{92F3C6E5-1E85-504C-AFF6-19475C445E2B}" type="presParOf" srcId="{FA78591D-3A4D-41C1-8343-B94745DD95C4}" destId="{ABF9966A-1E6A-43EE-89AB-C42652CEF6F4}" srcOrd="3" destOrd="0" presId="urn:microsoft.com/office/officeart/2018/5/layout/CenteredIconLabelDescriptionList"/>
    <dgm:cxn modelId="{D0AD1F7E-4853-AC49-BAF2-6CC4C34DB005}" type="presParOf" srcId="{FA78591D-3A4D-41C1-8343-B94745DD95C4}" destId="{3ACDC2C1-F63D-4952-94C3-ECF2BC570E4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092556-D3DF-402F-A2C1-D528A6B500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A217672-5CD6-4644-A207-DE6701A00541}">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Usuarios</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1CB678E0-5C55-479D-9415-26E60459B16B}" type="parTrans" cxnId="{77FFEC69-A8CD-4B7C-BB8E-79486B72F251}">
      <dgm:prSet/>
      <dgm:spPr/>
      <dgm:t>
        <a:bodyPr/>
        <a:lstStyle/>
        <a:p>
          <a:endParaRPr lang="en-US"/>
        </a:p>
      </dgm:t>
    </dgm:pt>
    <dgm:pt modelId="{AA160704-658D-4228-B524-44FBF23EAABA}" type="sibTrans" cxnId="{77FFEC69-A8CD-4B7C-BB8E-79486B72F251}">
      <dgm:prSet/>
      <dgm:spPr/>
      <dgm:t>
        <a:bodyPr/>
        <a:lstStyle/>
        <a:p>
          <a:endParaRPr lang="en-US"/>
        </a:p>
      </dgm:t>
    </dgm:pt>
    <dgm:pt modelId="{91033EF5-D1C6-4D8E-B844-2AB5CAC68926}">
      <dgm:prSet custT="1"/>
      <dgm:spPr>
        <a:solidFill>
          <a:schemeClr val="accent1">
            <a:hueOff val="0"/>
            <a:satOff val="0"/>
            <a:lumOff val="0"/>
          </a:schemeClr>
        </a:solidFill>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Grupos</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EB292AB7-B611-4844-A0D1-1E86E6041ECB}" type="parTrans" cxnId="{D693D185-7C02-485B-85B4-D5CF78B8472F}">
      <dgm:prSet/>
      <dgm:spPr/>
      <dgm:t>
        <a:bodyPr/>
        <a:lstStyle/>
        <a:p>
          <a:endParaRPr lang="en-US"/>
        </a:p>
      </dgm:t>
    </dgm:pt>
    <dgm:pt modelId="{A0E77B17-AEDD-454D-A835-EC69AFE374B2}" type="sibTrans" cxnId="{D693D185-7C02-485B-85B4-D5CF78B8472F}">
      <dgm:prSet/>
      <dgm:spPr/>
      <dgm:t>
        <a:bodyPr/>
        <a:lstStyle/>
        <a:p>
          <a:endParaRPr lang="en-US"/>
        </a:p>
      </dgm:t>
    </dgm:pt>
    <dgm:pt modelId="{FFDEB823-E3B8-4D59-9054-9B264364472D}">
      <dgm:prSet custT="1"/>
      <dgm:spPr/>
      <dgm:t>
        <a:bodyPr/>
        <a:lstStyle/>
        <a:p>
          <a:r>
            <a:rPr lang="es-ES" sz="2200" kern="1200" dirty="0" err="1">
              <a:solidFill>
                <a:prstClr val="white"/>
              </a:solidFill>
              <a:latin typeface="Calibri" panose="020F0502020204030204" pitchFamily="34" charset="0"/>
              <a:ea typeface="+mn-ea"/>
              <a:cs typeface="Calibri" panose="020F0502020204030204" pitchFamily="34" charset="0"/>
            </a:rPr>
            <a:t>Usuario</a:t>
          </a:r>
          <a:r>
            <a:rPr lang="es-ES" sz="2200" kern="1200" dirty="0" err="1"/>
            <a:t>_Grupo</a:t>
          </a:r>
          <a:endParaRPr lang="en-US" sz="2200" kern="1200" dirty="0"/>
        </a:p>
      </dgm:t>
    </dgm:pt>
    <dgm:pt modelId="{3945F32C-DD3A-4A4B-BF2A-198E0A1F726E}" type="parTrans" cxnId="{E8FF2FDE-E245-4DDB-ABF4-AE3F6DBC0368}">
      <dgm:prSet/>
      <dgm:spPr/>
      <dgm:t>
        <a:bodyPr/>
        <a:lstStyle/>
        <a:p>
          <a:endParaRPr lang="en-US"/>
        </a:p>
      </dgm:t>
    </dgm:pt>
    <dgm:pt modelId="{B6A50339-5ABB-4AA8-8B2B-9151361FED82}" type="sibTrans" cxnId="{E8FF2FDE-E245-4DDB-ABF4-AE3F6DBC0368}">
      <dgm:prSet/>
      <dgm:spPr/>
      <dgm:t>
        <a:bodyPr/>
        <a:lstStyle/>
        <a:p>
          <a:endParaRPr lang="en-US"/>
        </a:p>
      </dgm:t>
    </dgm:pt>
    <dgm:pt modelId="{4CE15271-1E88-4F0D-8768-D0129504F5D4}">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Series</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2B6399BC-7A6E-43A5-A85C-A6914D308E6A}" type="parTrans" cxnId="{55F353FC-628E-491D-A74F-AD4B52AE2F96}">
      <dgm:prSet/>
      <dgm:spPr/>
      <dgm:t>
        <a:bodyPr/>
        <a:lstStyle/>
        <a:p>
          <a:endParaRPr lang="en-US"/>
        </a:p>
      </dgm:t>
    </dgm:pt>
    <dgm:pt modelId="{2EC76C82-CB1F-47DE-A604-D73076D62D72}" type="sibTrans" cxnId="{55F353FC-628E-491D-A74F-AD4B52AE2F96}">
      <dgm:prSet/>
      <dgm:spPr/>
      <dgm:t>
        <a:bodyPr/>
        <a:lstStyle/>
        <a:p>
          <a:endParaRPr lang="en-US"/>
        </a:p>
      </dgm:t>
    </dgm:pt>
    <dgm:pt modelId="{B3D83D5C-8F70-49C9-8484-1925D03A7B36}">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Visualizaciones</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D75C5863-54A0-4238-BF85-F813304486BD}" type="parTrans" cxnId="{07FD20DA-D909-4899-BCA5-D65679BF467F}">
      <dgm:prSet/>
      <dgm:spPr/>
      <dgm:t>
        <a:bodyPr/>
        <a:lstStyle/>
        <a:p>
          <a:endParaRPr lang="en-US"/>
        </a:p>
      </dgm:t>
    </dgm:pt>
    <dgm:pt modelId="{EFD38425-B5CB-4259-83C2-D42D3735560D}" type="sibTrans" cxnId="{07FD20DA-D909-4899-BCA5-D65679BF467F}">
      <dgm:prSet/>
      <dgm:spPr/>
      <dgm:t>
        <a:bodyPr/>
        <a:lstStyle/>
        <a:p>
          <a:endParaRPr lang="en-US"/>
        </a:p>
      </dgm:t>
    </dgm:pt>
    <dgm:pt modelId="{1571DA77-926F-45E0-A4CE-055703BA5DBE}">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Comentarios</a:t>
          </a:r>
          <a:r>
            <a:rPr lang="es-ES" sz="2200" kern="1200" dirty="0"/>
            <a:t> </a:t>
          </a:r>
          <a:r>
            <a:rPr lang="es-ES" sz="2200" kern="1200" dirty="0">
              <a:solidFill>
                <a:prstClr val="white"/>
              </a:solidFill>
              <a:latin typeface="Calibri" panose="020F0502020204030204" pitchFamily="34" charset="0"/>
              <a:ea typeface="+mn-ea"/>
              <a:cs typeface="Calibri" panose="020F0502020204030204" pitchFamily="34" charset="0"/>
            </a:rPr>
            <a:t>Serie</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E41EC647-13C5-4FAF-AD8B-459EB1FC9A14}" type="parTrans" cxnId="{3FFC0D29-8CA7-446A-903C-A85F4D5AB17B}">
      <dgm:prSet/>
      <dgm:spPr/>
      <dgm:t>
        <a:bodyPr/>
        <a:lstStyle/>
        <a:p>
          <a:endParaRPr lang="en-US"/>
        </a:p>
      </dgm:t>
    </dgm:pt>
    <dgm:pt modelId="{823E6ECA-B3F3-484F-986F-E00332FB1BAC}" type="sibTrans" cxnId="{3FFC0D29-8CA7-446A-903C-A85F4D5AB17B}">
      <dgm:prSet/>
      <dgm:spPr/>
      <dgm:t>
        <a:bodyPr/>
        <a:lstStyle/>
        <a:p>
          <a:endParaRPr lang="en-US"/>
        </a:p>
      </dgm:t>
    </dgm:pt>
    <dgm:pt modelId="{A2AA8CDB-E0F8-1B44-BD9D-3C61F5F5DA9D}">
      <dgm:prSet custT="1"/>
      <dgm:spPr/>
      <dgm:t>
        <a:bodyPr/>
        <a:lstStyle/>
        <a:p>
          <a:r>
            <a:rPr lang="es-ES" sz="2200" kern="1200" dirty="0">
              <a:solidFill>
                <a:prstClr val="white"/>
              </a:solidFill>
              <a:latin typeface="Calibri" panose="020F0502020204030204" pitchFamily="34" charset="0"/>
              <a:ea typeface="+mn-ea"/>
              <a:cs typeface="Calibri" panose="020F0502020204030204" pitchFamily="34" charset="0"/>
            </a:rPr>
            <a:t>Capitulo</a:t>
          </a:r>
          <a:endParaRPr lang="en-US" sz="2200" kern="1200" dirty="0">
            <a:solidFill>
              <a:prstClr val="white"/>
            </a:solidFill>
            <a:latin typeface="Calibri" panose="020F0502020204030204" pitchFamily="34" charset="0"/>
            <a:ea typeface="+mn-ea"/>
            <a:cs typeface="Calibri" panose="020F0502020204030204" pitchFamily="34" charset="0"/>
          </a:endParaRPr>
        </a:p>
      </dgm:t>
    </dgm:pt>
    <dgm:pt modelId="{361AF69C-52EA-3241-A77F-4E9DB050984B}" type="parTrans" cxnId="{D1477EC2-618E-8D42-82BE-4B96D865F997}">
      <dgm:prSet/>
      <dgm:spPr/>
    </dgm:pt>
    <dgm:pt modelId="{A96478F2-9E25-D643-BBE8-C931E9A5BCE6}" type="sibTrans" cxnId="{D1477EC2-618E-8D42-82BE-4B96D865F997}">
      <dgm:prSet/>
      <dgm:spPr/>
    </dgm:pt>
    <dgm:pt modelId="{6CBFE98B-9A2B-6545-B5DC-A32A49EF5536}" type="pres">
      <dgm:prSet presAssocID="{A9092556-D3DF-402F-A2C1-D528A6B50055}" presName="linear" presStyleCnt="0">
        <dgm:presLayoutVars>
          <dgm:animLvl val="lvl"/>
          <dgm:resizeHandles val="exact"/>
        </dgm:presLayoutVars>
      </dgm:prSet>
      <dgm:spPr/>
    </dgm:pt>
    <dgm:pt modelId="{ED4EF770-E840-E14A-A4D4-F0FA72CCB146}" type="pres">
      <dgm:prSet presAssocID="{6A217672-5CD6-4644-A207-DE6701A00541}" presName="parentText" presStyleLbl="node1" presStyleIdx="0" presStyleCnt="7">
        <dgm:presLayoutVars>
          <dgm:chMax val="0"/>
          <dgm:bulletEnabled val="1"/>
        </dgm:presLayoutVars>
      </dgm:prSet>
      <dgm:spPr/>
    </dgm:pt>
    <dgm:pt modelId="{42126BC3-C172-9F4E-B326-0EA8477A9AFB}" type="pres">
      <dgm:prSet presAssocID="{AA160704-658D-4228-B524-44FBF23EAABA}" presName="spacer" presStyleCnt="0"/>
      <dgm:spPr/>
    </dgm:pt>
    <dgm:pt modelId="{EDF7FA18-5FD3-1345-AFDA-4106963A247A}" type="pres">
      <dgm:prSet presAssocID="{91033EF5-D1C6-4D8E-B844-2AB5CAC68926}" presName="parentText" presStyleLbl="node1" presStyleIdx="1" presStyleCnt="7">
        <dgm:presLayoutVars>
          <dgm:chMax val="0"/>
          <dgm:bulletEnabled val="1"/>
        </dgm:presLayoutVars>
      </dgm:prSet>
      <dgm:spPr/>
    </dgm:pt>
    <dgm:pt modelId="{2559C78F-756D-2349-A341-EBA052EDDF10}" type="pres">
      <dgm:prSet presAssocID="{A0E77B17-AEDD-454D-A835-EC69AFE374B2}" presName="spacer" presStyleCnt="0"/>
      <dgm:spPr/>
    </dgm:pt>
    <dgm:pt modelId="{4FF2D8AE-6793-7144-976B-BBCC7D9C5F0D}" type="pres">
      <dgm:prSet presAssocID="{FFDEB823-E3B8-4D59-9054-9B264364472D}" presName="parentText" presStyleLbl="node1" presStyleIdx="2" presStyleCnt="7">
        <dgm:presLayoutVars>
          <dgm:chMax val="0"/>
          <dgm:bulletEnabled val="1"/>
        </dgm:presLayoutVars>
      </dgm:prSet>
      <dgm:spPr/>
    </dgm:pt>
    <dgm:pt modelId="{5CDD389B-AE9E-BE46-A5B4-8CF1FAB63F6C}" type="pres">
      <dgm:prSet presAssocID="{B6A50339-5ABB-4AA8-8B2B-9151361FED82}" presName="spacer" presStyleCnt="0"/>
      <dgm:spPr/>
    </dgm:pt>
    <dgm:pt modelId="{62F5F827-5A69-3B4D-97FC-EA61341E0F34}" type="pres">
      <dgm:prSet presAssocID="{4CE15271-1E88-4F0D-8768-D0129504F5D4}" presName="parentText" presStyleLbl="node1" presStyleIdx="3" presStyleCnt="7">
        <dgm:presLayoutVars>
          <dgm:chMax val="0"/>
          <dgm:bulletEnabled val="1"/>
        </dgm:presLayoutVars>
      </dgm:prSet>
      <dgm:spPr/>
    </dgm:pt>
    <dgm:pt modelId="{CE49342E-2CC8-3D4B-8B35-DCAC3F71CC9A}" type="pres">
      <dgm:prSet presAssocID="{2EC76C82-CB1F-47DE-A604-D73076D62D72}" presName="spacer" presStyleCnt="0"/>
      <dgm:spPr/>
    </dgm:pt>
    <dgm:pt modelId="{E6461BF0-8634-AD4E-91C4-2F8D74A4B1E0}" type="pres">
      <dgm:prSet presAssocID="{A2AA8CDB-E0F8-1B44-BD9D-3C61F5F5DA9D}" presName="parentText" presStyleLbl="node1" presStyleIdx="4" presStyleCnt="7">
        <dgm:presLayoutVars>
          <dgm:chMax val="0"/>
          <dgm:bulletEnabled val="1"/>
        </dgm:presLayoutVars>
      </dgm:prSet>
      <dgm:spPr/>
    </dgm:pt>
    <dgm:pt modelId="{3A69F6C4-1B59-6E4D-AF15-DF4FC8E78ABD}" type="pres">
      <dgm:prSet presAssocID="{A96478F2-9E25-D643-BBE8-C931E9A5BCE6}" presName="spacer" presStyleCnt="0"/>
      <dgm:spPr/>
    </dgm:pt>
    <dgm:pt modelId="{B5FCF2CD-A9C4-DC48-90F9-2A587097243B}" type="pres">
      <dgm:prSet presAssocID="{B3D83D5C-8F70-49C9-8484-1925D03A7B36}" presName="parentText" presStyleLbl="node1" presStyleIdx="5" presStyleCnt="7">
        <dgm:presLayoutVars>
          <dgm:chMax val="0"/>
          <dgm:bulletEnabled val="1"/>
        </dgm:presLayoutVars>
      </dgm:prSet>
      <dgm:spPr/>
    </dgm:pt>
    <dgm:pt modelId="{0F61AA6F-B8BF-FF47-A806-29E099A77B93}" type="pres">
      <dgm:prSet presAssocID="{EFD38425-B5CB-4259-83C2-D42D3735560D}" presName="spacer" presStyleCnt="0"/>
      <dgm:spPr/>
    </dgm:pt>
    <dgm:pt modelId="{3FCF2716-E253-894F-B009-CFA2D5A4538A}" type="pres">
      <dgm:prSet presAssocID="{1571DA77-926F-45E0-A4CE-055703BA5DBE}" presName="parentText" presStyleLbl="node1" presStyleIdx="6" presStyleCnt="7">
        <dgm:presLayoutVars>
          <dgm:chMax val="0"/>
          <dgm:bulletEnabled val="1"/>
        </dgm:presLayoutVars>
      </dgm:prSet>
      <dgm:spPr/>
    </dgm:pt>
  </dgm:ptLst>
  <dgm:cxnLst>
    <dgm:cxn modelId="{6E3C0712-702E-8446-B57E-4B9E89A99DFE}" type="presOf" srcId="{FFDEB823-E3B8-4D59-9054-9B264364472D}" destId="{4FF2D8AE-6793-7144-976B-BBCC7D9C5F0D}" srcOrd="0" destOrd="0" presId="urn:microsoft.com/office/officeart/2005/8/layout/vList2"/>
    <dgm:cxn modelId="{3FFC0D29-8CA7-446A-903C-A85F4D5AB17B}" srcId="{A9092556-D3DF-402F-A2C1-D528A6B50055}" destId="{1571DA77-926F-45E0-A4CE-055703BA5DBE}" srcOrd="6" destOrd="0" parTransId="{E41EC647-13C5-4FAF-AD8B-459EB1FC9A14}" sibTransId="{823E6ECA-B3F3-484F-986F-E00332FB1BAC}"/>
    <dgm:cxn modelId="{42572435-F633-8245-BA39-0ACEB0D08782}" type="presOf" srcId="{A9092556-D3DF-402F-A2C1-D528A6B50055}" destId="{6CBFE98B-9A2B-6545-B5DC-A32A49EF5536}" srcOrd="0" destOrd="0" presId="urn:microsoft.com/office/officeart/2005/8/layout/vList2"/>
    <dgm:cxn modelId="{07E4EC43-F8D2-C34E-A3CD-00694A5B7534}" type="presOf" srcId="{A2AA8CDB-E0F8-1B44-BD9D-3C61F5F5DA9D}" destId="{E6461BF0-8634-AD4E-91C4-2F8D74A4B1E0}" srcOrd="0" destOrd="0" presId="urn:microsoft.com/office/officeart/2005/8/layout/vList2"/>
    <dgm:cxn modelId="{77FFEC69-A8CD-4B7C-BB8E-79486B72F251}" srcId="{A9092556-D3DF-402F-A2C1-D528A6B50055}" destId="{6A217672-5CD6-4644-A207-DE6701A00541}" srcOrd="0" destOrd="0" parTransId="{1CB678E0-5C55-479D-9415-26E60459B16B}" sibTransId="{AA160704-658D-4228-B524-44FBF23EAABA}"/>
    <dgm:cxn modelId="{C336B97A-5757-7C49-A773-F5D641B47D1B}" type="presOf" srcId="{6A217672-5CD6-4644-A207-DE6701A00541}" destId="{ED4EF770-E840-E14A-A4D4-F0FA72CCB146}" srcOrd="0" destOrd="0" presId="urn:microsoft.com/office/officeart/2005/8/layout/vList2"/>
    <dgm:cxn modelId="{D693D185-7C02-485B-85B4-D5CF78B8472F}" srcId="{A9092556-D3DF-402F-A2C1-D528A6B50055}" destId="{91033EF5-D1C6-4D8E-B844-2AB5CAC68926}" srcOrd="1" destOrd="0" parTransId="{EB292AB7-B611-4844-A0D1-1E86E6041ECB}" sibTransId="{A0E77B17-AEDD-454D-A835-EC69AFE374B2}"/>
    <dgm:cxn modelId="{77B8978E-A6BC-FB4A-8B40-7324111E3DDD}" type="presOf" srcId="{B3D83D5C-8F70-49C9-8484-1925D03A7B36}" destId="{B5FCF2CD-A9C4-DC48-90F9-2A587097243B}" srcOrd="0" destOrd="0" presId="urn:microsoft.com/office/officeart/2005/8/layout/vList2"/>
    <dgm:cxn modelId="{AE27ECB7-306A-274B-B107-6E2990867EF4}" type="presOf" srcId="{91033EF5-D1C6-4D8E-B844-2AB5CAC68926}" destId="{EDF7FA18-5FD3-1345-AFDA-4106963A247A}" srcOrd="0" destOrd="0" presId="urn:microsoft.com/office/officeart/2005/8/layout/vList2"/>
    <dgm:cxn modelId="{D1477EC2-618E-8D42-82BE-4B96D865F997}" srcId="{A9092556-D3DF-402F-A2C1-D528A6B50055}" destId="{A2AA8CDB-E0F8-1B44-BD9D-3C61F5F5DA9D}" srcOrd="4" destOrd="0" parTransId="{361AF69C-52EA-3241-A77F-4E9DB050984B}" sibTransId="{A96478F2-9E25-D643-BBE8-C931E9A5BCE6}"/>
    <dgm:cxn modelId="{CBE42EC8-7568-0044-B92C-BB94EE11FA3F}" type="presOf" srcId="{1571DA77-926F-45E0-A4CE-055703BA5DBE}" destId="{3FCF2716-E253-894F-B009-CFA2D5A4538A}" srcOrd="0" destOrd="0" presId="urn:microsoft.com/office/officeart/2005/8/layout/vList2"/>
    <dgm:cxn modelId="{07FD20DA-D909-4899-BCA5-D65679BF467F}" srcId="{A9092556-D3DF-402F-A2C1-D528A6B50055}" destId="{B3D83D5C-8F70-49C9-8484-1925D03A7B36}" srcOrd="5" destOrd="0" parTransId="{D75C5863-54A0-4238-BF85-F813304486BD}" sibTransId="{EFD38425-B5CB-4259-83C2-D42D3735560D}"/>
    <dgm:cxn modelId="{E8FF2FDE-E245-4DDB-ABF4-AE3F6DBC0368}" srcId="{A9092556-D3DF-402F-A2C1-D528A6B50055}" destId="{FFDEB823-E3B8-4D59-9054-9B264364472D}" srcOrd="2" destOrd="0" parTransId="{3945F32C-DD3A-4A4B-BF2A-198E0A1F726E}" sibTransId="{B6A50339-5ABB-4AA8-8B2B-9151361FED82}"/>
    <dgm:cxn modelId="{E2356EE4-88DE-FC46-9F59-B8E6BCE42EF7}" type="presOf" srcId="{4CE15271-1E88-4F0D-8768-D0129504F5D4}" destId="{62F5F827-5A69-3B4D-97FC-EA61341E0F34}" srcOrd="0" destOrd="0" presId="urn:microsoft.com/office/officeart/2005/8/layout/vList2"/>
    <dgm:cxn modelId="{55F353FC-628E-491D-A74F-AD4B52AE2F96}" srcId="{A9092556-D3DF-402F-A2C1-D528A6B50055}" destId="{4CE15271-1E88-4F0D-8768-D0129504F5D4}" srcOrd="3" destOrd="0" parTransId="{2B6399BC-7A6E-43A5-A85C-A6914D308E6A}" sibTransId="{2EC76C82-CB1F-47DE-A604-D73076D62D72}"/>
    <dgm:cxn modelId="{A94649D0-1646-7745-B6A6-52B3D77B19C2}" type="presParOf" srcId="{6CBFE98B-9A2B-6545-B5DC-A32A49EF5536}" destId="{ED4EF770-E840-E14A-A4D4-F0FA72CCB146}" srcOrd="0" destOrd="0" presId="urn:microsoft.com/office/officeart/2005/8/layout/vList2"/>
    <dgm:cxn modelId="{A032313B-F7FC-F247-A18F-C7C7B47A93D5}" type="presParOf" srcId="{6CBFE98B-9A2B-6545-B5DC-A32A49EF5536}" destId="{42126BC3-C172-9F4E-B326-0EA8477A9AFB}" srcOrd="1" destOrd="0" presId="urn:microsoft.com/office/officeart/2005/8/layout/vList2"/>
    <dgm:cxn modelId="{4B202CEF-889A-7B41-B5DA-000EC5524DFC}" type="presParOf" srcId="{6CBFE98B-9A2B-6545-B5DC-A32A49EF5536}" destId="{EDF7FA18-5FD3-1345-AFDA-4106963A247A}" srcOrd="2" destOrd="0" presId="urn:microsoft.com/office/officeart/2005/8/layout/vList2"/>
    <dgm:cxn modelId="{4C68795F-F9CA-B34F-B6EE-B57F2D8525E6}" type="presParOf" srcId="{6CBFE98B-9A2B-6545-B5DC-A32A49EF5536}" destId="{2559C78F-756D-2349-A341-EBA052EDDF10}" srcOrd="3" destOrd="0" presId="urn:microsoft.com/office/officeart/2005/8/layout/vList2"/>
    <dgm:cxn modelId="{CA8FDE71-14C3-8D42-9719-CBDEA5957B57}" type="presParOf" srcId="{6CBFE98B-9A2B-6545-B5DC-A32A49EF5536}" destId="{4FF2D8AE-6793-7144-976B-BBCC7D9C5F0D}" srcOrd="4" destOrd="0" presId="urn:microsoft.com/office/officeart/2005/8/layout/vList2"/>
    <dgm:cxn modelId="{3E386FED-9D4A-074E-BB91-6D8DC07F6B7C}" type="presParOf" srcId="{6CBFE98B-9A2B-6545-B5DC-A32A49EF5536}" destId="{5CDD389B-AE9E-BE46-A5B4-8CF1FAB63F6C}" srcOrd="5" destOrd="0" presId="urn:microsoft.com/office/officeart/2005/8/layout/vList2"/>
    <dgm:cxn modelId="{7B23B6C9-E3EE-6240-BF66-45AFC57326D9}" type="presParOf" srcId="{6CBFE98B-9A2B-6545-B5DC-A32A49EF5536}" destId="{62F5F827-5A69-3B4D-97FC-EA61341E0F34}" srcOrd="6" destOrd="0" presId="urn:microsoft.com/office/officeart/2005/8/layout/vList2"/>
    <dgm:cxn modelId="{49144382-EF3E-894B-A74A-FE71835331F7}" type="presParOf" srcId="{6CBFE98B-9A2B-6545-B5DC-A32A49EF5536}" destId="{CE49342E-2CC8-3D4B-8B35-DCAC3F71CC9A}" srcOrd="7" destOrd="0" presId="urn:microsoft.com/office/officeart/2005/8/layout/vList2"/>
    <dgm:cxn modelId="{CD255C96-A2A0-3141-92C0-377241473165}" type="presParOf" srcId="{6CBFE98B-9A2B-6545-B5DC-A32A49EF5536}" destId="{E6461BF0-8634-AD4E-91C4-2F8D74A4B1E0}" srcOrd="8" destOrd="0" presId="urn:microsoft.com/office/officeart/2005/8/layout/vList2"/>
    <dgm:cxn modelId="{20238AEA-0153-8D40-8CEA-8B0BC5BFA91F}" type="presParOf" srcId="{6CBFE98B-9A2B-6545-B5DC-A32A49EF5536}" destId="{3A69F6C4-1B59-6E4D-AF15-DF4FC8E78ABD}" srcOrd="9" destOrd="0" presId="urn:microsoft.com/office/officeart/2005/8/layout/vList2"/>
    <dgm:cxn modelId="{A59F4B2C-A0AF-C345-8799-DCB768737B01}" type="presParOf" srcId="{6CBFE98B-9A2B-6545-B5DC-A32A49EF5536}" destId="{B5FCF2CD-A9C4-DC48-90F9-2A587097243B}" srcOrd="10" destOrd="0" presId="urn:microsoft.com/office/officeart/2005/8/layout/vList2"/>
    <dgm:cxn modelId="{1AA073EE-491E-B44D-B8D5-288B636BC6D8}" type="presParOf" srcId="{6CBFE98B-9A2B-6545-B5DC-A32A49EF5536}" destId="{0F61AA6F-B8BF-FF47-A806-29E099A77B93}" srcOrd="11" destOrd="0" presId="urn:microsoft.com/office/officeart/2005/8/layout/vList2"/>
    <dgm:cxn modelId="{24838670-535F-6B4D-8D03-29C52FDBEFD3}" type="presParOf" srcId="{6CBFE98B-9A2B-6545-B5DC-A32A49EF5536}" destId="{3FCF2716-E253-894F-B009-CFA2D5A4538A}"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B1A12B-A4C4-4ECB-AD25-9153906894B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2523CBD-0952-45FC-8988-F7DA92AB968E}">
      <dgm:prSet/>
      <dgm:spPr/>
      <dgm:t>
        <a:bodyPr/>
        <a:lstStyle/>
        <a:p>
          <a:r>
            <a:rPr lang="es-ES" dirty="0" err="1"/>
            <a:t>Cl</a:t>
          </a:r>
          <a:r>
            <a:rPr lang="es-ES" dirty="0" err="1">
              <a:latin typeface="Calibri" panose="020F0502020204030204" pitchFamily="34" charset="0"/>
              <a:cs typeface="Calibri" panose="020F0502020204030204" pitchFamily="34" charset="0"/>
            </a:rPr>
            <a:t>oudflare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Tunel</a:t>
          </a:r>
          <a:r>
            <a:rPr lang="es-E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756112DF-CB88-4F4B-9D0D-EA9E10A3BA04}" type="parTrans" cxnId="{5B154D1C-C931-49B2-A6E0-D6574E27B9F5}">
      <dgm:prSet/>
      <dgm:spPr/>
      <dgm:t>
        <a:bodyPr/>
        <a:lstStyle/>
        <a:p>
          <a:endParaRPr lang="en-US"/>
        </a:p>
      </dgm:t>
    </dgm:pt>
    <dgm:pt modelId="{FE8D48FC-C029-4FBA-8064-D20A02F417DB}" type="sibTrans" cxnId="{5B154D1C-C931-49B2-A6E0-D6574E27B9F5}">
      <dgm:prSet/>
      <dgm:spPr/>
      <dgm:t>
        <a:bodyPr/>
        <a:lstStyle/>
        <a:p>
          <a:endParaRPr lang="en-US"/>
        </a:p>
      </dgm:t>
    </dgm:pt>
    <dgm:pt modelId="{6EAB484C-92DC-4114-A309-306078A63660}">
      <dgm:prSet/>
      <dgm:spPr/>
      <dgm:t>
        <a:bodyPr/>
        <a:lstStyle/>
        <a:p>
          <a:r>
            <a:rPr lang="es-ES" dirty="0" err="1">
              <a:latin typeface="Calibri" panose="020F0502020204030204" pitchFamily="34" charset="0"/>
              <a:cs typeface="Calibri" panose="020F0502020204030204" pitchFamily="34" charset="0"/>
            </a:rPr>
            <a:t>Traefik</a:t>
          </a:r>
          <a:r>
            <a:rPr lang="es-ES" dirty="0">
              <a:latin typeface="Calibri" panose="020F0502020204030204" pitchFamily="34" charset="0"/>
              <a:cs typeface="Calibri" panose="020F0502020204030204" pitchFamily="34" charset="0"/>
            </a:rPr>
            <a:t> (Proxy Inverso)</a:t>
          </a:r>
          <a:endParaRPr lang="en-US" dirty="0">
            <a:latin typeface="Calibri" panose="020F0502020204030204" pitchFamily="34" charset="0"/>
            <a:cs typeface="Calibri" panose="020F0502020204030204" pitchFamily="34" charset="0"/>
          </a:endParaRPr>
        </a:p>
      </dgm:t>
    </dgm:pt>
    <dgm:pt modelId="{3D1A714D-0795-4568-A3D4-BE8D63DD6A8B}" type="parTrans" cxnId="{45C99DCD-9702-4193-B413-CCB305BCCDA3}">
      <dgm:prSet/>
      <dgm:spPr/>
      <dgm:t>
        <a:bodyPr/>
        <a:lstStyle/>
        <a:p>
          <a:endParaRPr lang="en-US"/>
        </a:p>
      </dgm:t>
    </dgm:pt>
    <dgm:pt modelId="{EBDD0674-ED18-4F29-8FC5-6F3DFD24E853}" type="sibTrans" cxnId="{45C99DCD-9702-4193-B413-CCB305BCCDA3}">
      <dgm:prSet/>
      <dgm:spPr/>
      <dgm:t>
        <a:bodyPr/>
        <a:lstStyle/>
        <a:p>
          <a:endParaRPr lang="en-US"/>
        </a:p>
      </dgm:t>
    </dgm:pt>
    <dgm:pt modelId="{F4682519-C6F1-2747-8507-4919EE114351}" type="pres">
      <dgm:prSet presAssocID="{A9B1A12B-A4C4-4ECB-AD25-9153906894B2}" presName="diagram" presStyleCnt="0">
        <dgm:presLayoutVars>
          <dgm:dir/>
          <dgm:resizeHandles val="exact"/>
        </dgm:presLayoutVars>
      </dgm:prSet>
      <dgm:spPr/>
    </dgm:pt>
    <dgm:pt modelId="{E3B2F194-0AA6-5A41-B8D2-B905452E2987}" type="pres">
      <dgm:prSet presAssocID="{C2523CBD-0952-45FC-8988-F7DA92AB968E}" presName="node" presStyleLbl="node1" presStyleIdx="0" presStyleCnt="2">
        <dgm:presLayoutVars>
          <dgm:bulletEnabled val="1"/>
        </dgm:presLayoutVars>
      </dgm:prSet>
      <dgm:spPr/>
    </dgm:pt>
    <dgm:pt modelId="{2B0125F2-571D-EF47-8F93-D38814B13794}" type="pres">
      <dgm:prSet presAssocID="{FE8D48FC-C029-4FBA-8064-D20A02F417DB}" presName="sibTrans" presStyleCnt="0"/>
      <dgm:spPr/>
    </dgm:pt>
    <dgm:pt modelId="{36342160-4425-1B4F-9B60-2B5983A6F79C}" type="pres">
      <dgm:prSet presAssocID="{6EAB484C-92DC-4114-A309-306078A63660}" presName="node" presStyleLbl="node1" presStyleIdx="1" presStyleCnt="2">
        <dgm:presLayoutVars>
          <dgm:bulletEnabled val="1"/>
        </dgm:presLayoutVars>
      </dgm:prSet>
      <dgm:spPr/>
    </dgm:pt>
  </dgm:ptLst>
  <dgm:cxnLst>
    <dgm:cxn modelId="{5B154D1C-C931-49B2-A6E0-D6574E27B9F5}" srcId="{A9B1A12B-A4C4-4ECB-AD25-9153906894B2}" destId="{C2523CBD-0952-45FC-8988-F7DA92AB968E}" srcOrd="0" destOrd="0" parTransId="{756112DF-CB88-4F4B-9D0D-EA9E10A3BA04}" sibTransId="{FE8D48FC-C029-4FBA-8064-D20A02F417DB}"/>
    <dgm:cxn modelId="{58393A5E-5246-124D-934B-C3081D2F1F54}" type="presOf" srcId="{A9B1A12B-A4C4-4ECB-AD25-9153906894B2}" destId="{F4682519-C6F1-2747-8507-4919EE114351}" srcOrd="0" destOrd="0" presId="urn:microsoft.com/office/officeart/2005/8/layout/default"/>
    <dgm:cxn modelId="{55F9C8AD-F8F7-024B-A2CF-93A089A9B997}" type="presOf" srcId="{C2523CBD-0952-45FC-8988-F7DA92AB968E}" destId="{E3B2F194-0AA6-5A41-B8D2-B905452E2987}" srcOrd="0" destOrd="0" presId="urn:microsoft.com/office/officeart/2005/8/layout/default"/>
    <dgm:cxn modelId="{53F99CC8-D4BD-4440-AB3B-9AF47A51EBD9}" type="presOf" srcId="{6EAB484C-92DC-4114-A309-306078A63660}" destId="{36342160-4425-1B4F-9B60-2B5983A6F79C}" srcOrd="0" destOrd="0" presId="urn:microsoft.com/office/officeart/2005/8/layout/default"/>
    <dgm:cxn modelId="{45C99DCD-9702-4193-B413-CCB305BCCDA3}" srcId="{A9B1A12B-A4C4-4ECB-AD25-9153906894B2}" destId="{6EAB484C-92DC-4114-A309-306078A63660}" srcOrd="1" destOrd="0" parTransId="{3D1A714D-0795-4568-A3D4-BE8D63DD6A8B}" sibTransId="{EBDD0674-ED18-4F29-8FC5-6F3DFD24E853}"/>
    <dgm:cxn modelId="{E9901ED9-9AA1-7642-B27A-0DB0D99FB3C9}" type="presParOf" srcId="{F4682519-C6F1-2747-8507-4919EE114351}" destId="{E3B2F194-0AA6-5A41-B8D2-B905452E2987}" srcOrd="0" destOrd="0" presId="urn:microsoft.com/office/officeart/2005/8/layout/default"/>
    <dgm:cxn modelId="{AF7EB3A5-DCD3-F94E-BF27-7925328100A0}" type="presParOf" srcId="{F4682519-C6F1-2747-8507-4919EE114351}" destId="{2B0125F2-571D-EF47-8F93-D38814B13794}" srcOrd="1" destOrd="0" presId="urn:microsoft.com/office/officeart/2005/8/layout/default"/>
    <dgm:cxn modelId="{3F267E7D-CC01-AB45-9926-56D54A47C5C1}" type="presParOf" srcId="{F4682519-C6F1-2747-8507-4919EE114351}" destId="{36342160-4425-1B4F-9B60-2B5983A6F79C}"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1098E8-208B-5542-B8E4-3F34A9B6D091}"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s-ES"/>
        </a:p>
      </dgm:t>
    </dgm:pt>
    <dgm:pt modelId="{FFD55CF2-02BA-AC43-AB10-946DF20FDEB6}">
      <dgm:prSet/>
      <dgm:spPr/>
      <dgm:t>
        <a:bodyPr/>
        <a:lstStyle/>
        <a:p>
          <a:r>
            <a:rPr lang="es-ES" dirty="0">
              <a:latin typeface="Calibri" panose="020F0502020204030204" pitchFamily="34" charset="0"/>
              <a:cs typeface="Calibri" panose="020F0502020204030204" pitchFamily="34" charset="0"/>
            </a:rPr>
            <a:t>React Native</a:t>
          </a:r>
        </a:p>
      </dgm:t>
    </dgm:pt>
    <dgm:pt modelId="{42486518-B036-3B4F-8758-EACBB17BA055}" type="parTrans" cxnId="{3D35E8AB-8DCC-B643-976A-1ED1953F18BF}">
      <dgm:prSet/>
      <dgm:spPr/>
      <dgm:t>
        <a:bodyPr/>
        <a:lstStyle/>
        <a:p>
          <a:endParaRPr lang="es-ES"/>
        </a:p>
      </dgm:t>
    </dgm:pt>
    <dgm:pt modelId="{C982AB82-6564-AC4D-BFB0-3871D2BC9BE1}" type="sibTrans" cxnId="{3D35E8AB-8DCC-B643-976A-1ED1953F18BF}">
      <dgm:prSet/>
      <dgm:spPr/>
      <dgm:t>
        <a:bodyPr/>
        <a:lstStyle/>
        <a:p>
          <a:endParaRPr lang="es-ES"/>
        </a:p>
      </dgm:t>
    </dgm:pt>
    <dgm:pt modelId="{3ABBED76-55DD-7242-9856-F544E46E9A1E}">
      <dgm:prSet/>
      <dgm:spPr/>
      <dgm:t>
        <a:bodyPr/>
        <a:lstStyle/>
        <a:p>
          <a:r>
            <a:rPr lang="es-ES" dirty="0">
              <a:latin typeface="Calibri" panose="020F0502020204030204" pitchFamily="34" charset="0"/>
              <a:cs typeface="Calibri" panose="020F0502020204030204" pitchFamily="34" charset="0"/>
            </a:rPr>
            <a:t>Ejemplos</a:t>
          </a:r>
        </a:p>
      </dgm:t>
    </dgm:pt>
    <dgm:pt modelId="{AC20EBEE-16CE-8240-AC74-95830D4C5A4E}" type="parTrans" cxnId="{01C04FEC-AC10-B34B-91E1-2EA255A8F7EC}">
      <dgm:prSet/>
      <dgm:spPr/>
      <dgm:t>
        <a:bodyPr/>
        <a:lstStyle/>
        <a:p>
          <a:endParaRPr lang="es-ES"/>
        </a:p>
      </dgm:t>
    </dgm:pt>
    <dgm:pt modelId="{C1AF8E48-F702-1543-B188-5860DEDBF332}" type="sibTrans" cxnId="{01C04FEC-AC10-B34B-91E1-2EA255A8F7EC}">
      <dgm:prSet/>
      <dgm:spPr/>
      <dgm:t>
        <a:bodyPr/>
        <a:lstStyle/>
        <a:p>
          <a:endParaRPr lang="es-ES"/>
        </a:p>
      </dgm:t>
    </dgm:pt>
    <dgm:pt modelId="{4C78064C-E687-B145-B6D3-8491F06087A3}">
      <dgm:prSet/>
      <dgm:spPr/>
      <dgm:t>
        <a:bodyPr/>
        <a:lstStyle/>
        <a:p>
          <a:r>
            <a:rPr lang="es-ES" dirty="0">
              <a:latin typeface="Calibri" panose="020F0502020204030204" pitchFamily="34" charset="0"/>
              <a:cs typeface="Calibri" panose="020F0502020204030204" pitchFamily="34" charset="0"/>
            </a:rPr>
            <a:t>Funcionalidades</a:t>
          </a:r>
        </a:p>
      </dgm:t>
    </dgm:pt>
    <dgm:pt modelId="{923CCEB4-D367-F641-A291-07F903217AA1}" type="parTrans" cxnId="{2B47430D-4693-944C-8F2C-97F8F13C176F}">
      <dgm:prSet/>
      <dgm:spPr/>
      <dgm:t>
        <a:bodyPr/>
        <a:lstStyle/>
        <a:p>
          <a:endParaRPr lang="es-ES"/>
        </a:p>
      </dgm:t>
    </dgm:pt>
    <dgm:pt modelId="{5FABB171-D888-2E41-B4A9-56A4973E5733}" type="sibTrans" cxnId="{2B47430D-4693-944C-8F2C-97F8F13C176F}">
      <dgm:prSet/>
      <dgm:spPr/>
      <dgm:t>
        <a:bodyPr/>
        <a:lstStyle/>
        <a:p>
          <a:endParaRPr lang="es-ES"/>
        </a:p>
      </dgm:t>
    </dgm:pt>
    <dgm:pt modelId="{3C8180F9-0360-8149-B7CC-A2A2BC17DE25}">
      <dgm:prSet/>
      <dgm:spPr/>
      <dgm:t>
        <a:bodyPr/>
        <a:lstStyle/>
        <a:p>
          <a:r>
            <a:rPr lang="es-ES" dirty="0">
              <a:latin typeface="Calibri" panose="020F0502020204030204" pitchFamily="34" charset="0"/>
              <a:cs typeface="Calibri" panose="020F0502020204030204" pitchFamily="34" charset="0"/>
            </a:rPr>
            <a:t>Componentes </a:t>
          </a:r>
        </a:p>
      </dgm:t>
    </dgm:pt>
    <dgm:pt modelId="{E7292757-9CCD-584F-915D-6E30BAE1241C}" type="parTrans" cxnId="{4ECB28FD-1758-8D44-BF39-D80566D59827}">
      <dgm:prSet/>
      <dgm:spPr/>
      <dgm:t>
        <a:bodyPr/>
        <a:lstStyle/>
        <a:p>
          <a:endParaRPr lang="es-ES"/>
        </a:p>
      </dgm:t>
    </dgm:pt>
    <dgm:pt modelId="{554CC668-DEF2-F84E-9991-E674F29543EE}" type="sibTrans" cxnId="{4ECB28FD-1758-8D44-BF39-D80566D59827}">
      <dgm:prSet/>
      <dgm:spPr/>
      <dgm:t>
        <a:bodyPr/>
        <a:lstStyle/>
        <a:p>
          <a:endParaRPr lang="es-ES"/>
        </a:p>
      </dgm:t>
    </dgm:pt>
    <dgm:pt modelId="{23F4AEF7-42BC-CD47-8EDD-4B1F0EE5B16F}">
      <dgm:prSet/>
      <dgm:spPr/>
      <dgm:t>
        <a:bodyPr/>
        <a:lstStyle/>
        <a:p>
          <a:r>
            <a:rPr lang="es-ES" dirty="0">
              <a:latin typeface="Calibri" panose="020F0502020204030204" pitchFamily="34" charset="0"/>
              <a:cs typeface="Calibri" panose="020F0502020204030204" pitchFamily="34" charset="0"/>
            </a:rPr>
            <a:t>Estilos</a:t>
          </a:r>
        </a:p>
      </dgm:t>
    </dgm:pt>
    <dgm:pt modelId="{9DB4EEA9-122B-6A48-A116-C3CC37021605}" type="parTrans" cxnId="{4082B09A-A421-974C-B89B-86CD6EB64F8D}">
      <dgm:prSet/>
      <dgm:spPr/>
      <dgm:t>
        <a:bodyPr/>
        <a:lstStyle/>
        <a:p>
          <a:endParaRPr lang="es-ES"/>
        </a:p>
      </dgm:t>
    </dgm:pt>
    <dgm:pt modelId="{2544C05B-B567-B84A-8A2C-84F5DEFEB845}" type="sibTrans" cxnId="{4082B09A-A421-974C-B89B-86CD6EB64F8D}">
      <dgm:prSet/>
      <dgm:spPr/>
      <dgm:t>
        <a:bodyPr/>
        <a:lstStyle/>
        <a:p>
          <a:endParaRPr lang="es-ES"/>
        </a:p>
      </dgm:t>
    </dgm:pt>
    <dgm:pt modelId="{DB2C6D5A-A333-C643-A9C2-5F20E8C1401D}">
      <dgm:prSet/>
      <dgm:spPr/>
      <dgm:t>
        <a:bodyPr/>
        <a:lstStyle/>
        <a:p>
          <a:r>
            <a:rPr lang="es-ES" dirty="0">
              <a:latin typeface="Calibri" panose="020F0502020204030204" pitchFamily="34" charset="0"/>
              <a:cs typeface="Calibri" panose="020F0502020204030204" pitchFamily="34" charset="0"/>
            </a:rPr>
            <a:t>Pantalla de Inicio</a:t>
          </a:r>
        </a:p>
      </dgm:t>
    </dgm:pt>
    <dgm:pt modelId="{851CDFD6-0052-8F4C-AD41-A3A1952F923D}" type="parTrans" cxnId="{2AE09C5C-586D-F64B-8891-F5AEEF9FFC7F}">
      <dgm:prSet/>
      <dgm:spPr/>
    </dgm:pt>
    <dgm:pt modelId="{AA58FB5D-5837-0F40-AE8B-8AF1D9D54F4A}" type="sibTrans" cxnId="{2AE09C5C-586D-F64B-8891-F5AEEF9FFC7F}">
      <dgm:prSet/>
      <dgm:spPr/>
    </dgm:pt>
    <dgm:pt modelId="{9D85A657-6AA9-ED4A-817C-EAF6347F4325}">
      <dgm:prSet/>
      <dgm:spPr/>
      <dgm:t>
        <a:bodyPr/>
        <a:lstStyle/>
        <a:p>
          <a:r>
            <a:rPr lang="es-ES" dirty="0">
              <a:latin typeface="Calibri" panose="020F0502020204030204" pitchFamily="34" charset="0"/>
              <a:cs typeface="Calibri" panose="020F0502020204030204" pitchFamily="34" charset="0"/>
            </a:rPr>
            <a:t>Comentarios</a:t>
          </a:r>
        </a:p>
      </dgm:t>
    </dgm:pt>
    <dgm:pt modelId="{DB970482-585C-0241-B66C-6A0E25723198}" type="parTrans" cxnId="{953BBA73-94D5-1E42-823D-5B5734F01AC8}">
      <dgm:prSet/>
      <dgm:spPr/>
    </dgm:pt>
    <dgm:pt modelId="{18D9771E-78F5-C241-BFC4-C1AE6E5BE37B}" type="sibTrans" cxnId="{953BBA73-94D5-1E42-823D-5B5734F01AC8}">
      <dgm:prSet/>
      <dgm:spPr/>
    </dgm:pt>
    <dgm:pt modelId="{9ED0012D-5D8F-D94F-86A1-CF86D0485AD3}">
      <dgm:prSet/>
      <dgm:spPr/>
      <dgm:t>
        <a:bodyPr/>
        <a:lstStyle/>
        <a:p>
          <a:r>
            <a:rPr lang="es-ES" dirty="0">
              <a:latin typeface="Calibri" panose="020F0502020204030204" pitchFamily="34" charset="0"/>
              <a:cs typeface="Calibri" panose="020F0502020204030204" pitchFamily="34" charset="0"/>
            </a:rPr>
            <a:t>Serie</a:t>
          </a:r>
        </a:p>
      </dgm:t>
    </dgm:pt>
    <dgm:pt modelId="{1C3DDDA5-734D-C342-B3E6-531424DCBDE3}" type="parTrans" cxnId="{24300531-6E67-4447-AEC8-57FF51AEEDA7}">
      <dgm:prSet/>
      <dgm:spPr/>
    </dgm:pt>
    <dgm:pt modelId="{768CB57D-1B84-9D4F-B82F-15D7193FC73D}" type="sibTrans" cxnId="{24300531-6E67-4447-AEC8-57FF51AEEDA7}">
      <dgm:prSet/>
      <dgm:spPr/>
    </dgm:pt>
    <dgm:pt modelId="{584DF788-786F-B941-82A4-5B591DE8049F}">
      <dgm:prSet/>
      <dgm:spPr/>
      <dgm:t>
        <a:bodyPr/>
        <a:lstStyle/>
        <a:p>
          <a:r>
            <a:rPr lang="es-ES" dirty="0">
              <a:latin typeface="Calibri" panose="020F0502020204030204" pitchFamily="34" charset="0"/>
              <a:cs typeface="Calibri" panose="020F0502020204030204" pitchFamily="34" charset="0"/>
            </a:rPr>
            <a:t>Temporada</a:t>
          </a:r>
        </a:p>
      </dgm:t>
    </dgm:pt>
    <dgm:pt modelId="{3A801D88-470B-9A4C-A056-4F8E99899B8D}" type="parTrans" cxnId="{8230DFB8-6B9B-5B44-A8D0-D5ED3108CD67}">
      <dgm:prSet/>
      <dgm:spPr/>
    </dgm:pt>
    <dgm:pt modelId="{FB0B5984-4CED-AE49-B081-BC723ECD36C7}" type="sibTrans" cxnId="{8230DFB8-6B9B-5B44-A8D0-D5ED3108CD67}">
      <dgm:prSet/>
      <dgm:spPr/>
    </dgm:pt>
    <dgm:pt modelId="{5ECA0E74-FA33-4B4E-BCA1-A650250828B6}" type="pres">
      <dgm:prSet presAssocID="{D21098E8-208B-5542-B8E4-3F34A9B6D091}" presName="linear" presStyleCnt="0">
        <dgm:presLayoutVars>
          <dgm:dir/>
          <dgm:animLvl val="lvl"/>
          <dgm:resizeHandles val="exact"/>
        </dgm:presLayoutVars>
      </dgm:prSet>
      <dgm:spPr/>
    </dgm:pt>
    <dgm:pt modelId="{DE7E96FE-5A55-3E4E-97CF-B4EE953BDD2D}" type="pres">
      <dgm:prSet presAssocID="{FFD55CF2-02BA-AC43-AB10-946DF20FDEB6}" presName="parentLin" presStyleCnt="0"/>
      <dgm:spPr/>
    </dgm:pt>
    <dgm:pt modelId="{23FE5598-DCB2-944C-BC68-D439ADD4271F}" type="pres">
      <dgm:prSet presAssocID="{FFD55CF2-02BA-AC43-AB10-946DF20FDEB6}" presName="parentLeftMargin" presStyleLbl="node1" presStyleIdx="0" presStyleCnt="2"/>
      <dgm:spPr/>
    </dgm:pt>
    <dgm:pt modelId="{04CE6D66-9BB6-884D-B608-892438AD7222}" type="pres">
      <dgm:prSet presAssocID="{FFD55CF2-02BA-AC43-AB10-946DF20FDEB6}" presName="parentText" presStyleLbl="node1" presStyleIdx="0" presStyleCnt="2">
        <dgm:presLayoutVars>
          <dgm:chMax val="0"/>
          <dgm:bulletEnabled val="1"/>
        </dgm:presLayoutVars>
      </dgm:prSet>
      <dgm:spPr/>
    </dgm:pt>
    <dgm:pt modelId="{C78E3725-7C5B-4142-ADFF-A6AFEDCE9B06}" type="pres">
      <dgm:prSet presAssocID="{FFD55CF2-02BA-AC43-AB10-946DF20FDEB6}" presName="negativeSpace" presStyleCnt="0"/>
      <dgm:spPr/>
    </dgm:pt>
    <dgm:pt modelId="{69A95C71-D746-6449-8C38-9D93A2F15739}" type="pres">
      <dgm:prSet presAssocID="{FFD55CF2-02BA-AC43-AB10-946DF20FDEB6}" presName="childText" presStyleLbl="conFgAcc1" presStyleIdx="0" presStyleCnt="2">
        <dgm:presLayoutVars>
          <dgm:bulletEnabled val="1"/>
        </dgm:presLayoutVars>
      </dgm:prSet>
      <dgm:spPr/>
    </dgm:pt>
    <dgm:pt modelId="{C4369585-E61B-CA44-8DD8-A785439D36B9}" type="pres">
      <dgm:prSet presAssocID="{C982AB82-6564-AC4D-BFB0-3871D2BC9BE1}" presName="spaceBetweenRectangles" presStyleCnt="0"/>
      <dgm:spPr/>
    </dgm:pt>
    <dgm:pt modelId="{C2491139-15AE-064F-8F77-1F7DF7A14349}" type="pres">
      <dgm:prSet presAssocID="{3ABBED76-55DD-7242-9856-F544E46E9A1E}" presName="parentLin" presStyleCnt="0"/>
      <dgm:spPr/>
    </dgm:pt>
    <dgm:pt modelId="{F6854ABA-B7A4-FF4F-95B5-531EACF35E8D}" type="pres">
      <dgm:prSet presAssocID="{3ABBED76-55DD-7242-9856-F544E46E9A1E}" presName="parentLeftMargin" presStyleLbl="node1" presStyleIdx="0" presStyleCnt="2"/>
      <dgm:spPr/>
    </dgm:pt>
    <dgm:pt modelId="{0E771A61-A581-6649-B471-A76992F882C9}" type="pres">
      <dgm:prSet presAssocID="{3ABBED76-55DD-7242-9856-F544E46E9A1E}" presName="parentText" presStyleLbl="node1" presStyleIdx="1" presStyleCnt="2">
        <dgm:presLayoutVars>
          <dgm:chMax val="0"/>
          <dgm:bulletEnabled val="1"/>
        </dgm:presLayoutVars>
      </dgm:prSet>
      <dgm:spPr/>
    </dgm:pt>
    <dgm:pt modelId="{CDDB0DD5-9E3D-0F47-AF7D-C0C0FC772104}" type="pres">
      <dgm:prSet presAssocID="{3ABBED76-55DD-7242-9856-F544E46E9A1E}" presName="negativeSpace" presStyleCnt="0"/>
      <dgm:spPr/>
    </dgm:pt>
    <dgm:pt modelId="{67F91FD3-B009-7541-B7D3-4B0B03DFC8E5}" type="pres">
      <dgm:prSet presAssocID="{3ABBED76-55DD-7242-9856-F544E46E9A1E}" presName="childText" presStyleLbl="conFgAcc1" presStyleIdx="1" presStyleCnt="2">
        <dgm:presLayoutVars>
          <dgm:bulletEnabled val="1"/>
        </dgm:presLayoutVars>
      </dgm:prSet>
      <dgm:spPr/>
    </dgm:pt>
  </dgm:ptLst>
  <dgm:cxnLst>
    <dgm:cxn modelId="{2B47430D-4693-944C-8F2C-97F8F13C176F}" srcId="{FFD55CF2-02BA-AC43-AB10-946DF20FDEB6}" destId="{4C78064C-E687-B145-B6D3-8491F06087A3}" srcOrd="0" destOrd="0" parTransId="{923CCEB4-D367-F641-A291-07F903217AA1}" sibTransId="{5FABB171-D888-2E41-B4A9-56A4973E5733}"/>
    <dgm:cxn modelId="{EB42E50D-784F-9C41-80BB-A6712AA942D3}" type="presOf" srcId="{3ABBED76-55DD-7242-9856-F544E46E9A1E}" destId="{0E771A61-A581-6649-B471-A76992F882C9}" srcOrd="1" destOrd="0" presId="urn:microsoft.com/office/officeart/2005/8/layout/list1"/>
    <dgm:cxn modelId="{B252DB17-312C-A047-90FF-49380811D46B}" type="presOf" srcId="{9D85A657-6AA9-ED4A-817C-EAF6347F4325}" destId="{67F91FD3-B009-7541-B7D3-4B0B03DFC8E5}" srcOrd="0" destOrd="1" presId="urn:microsoft.com/office/officeart/2005/8/layout/list1"/>
    <dgm:cxn modelId="{945BFD2F-C3E4-6C4B-8997-9AD75D9E221F}" type="presOf" srcId="{584DF788-786F-B941-82A4-5B591DE8049F}" destId="{67F91FD3-B009-7541-B7D3-4B0B03DFC8E5}" srcOrd="0" destOrd="3" presId="urn:microsoft.com/office/officeart/2005/8/layout/list1"/>
    <dgm:cxn modelId="{24300531-6E67-4447-AEC8-57FF51AEEDA7}" srcId="{3ABBED76-55DD-7242-9856-F544E46E9A1E}" destId="{9ED0012D-5D8F-D94F-86A1-CF86D0485AD3}" srcOrd="2" destOrd="0" parTransId="{1C3DDDA5-734D-C342-B3E6-531424DCBDE3}" sibTransId="{768CB57D-1B84-9D4F-B82F-15D7193FC73D}"/>
    <dgm:cxn modelId="{1B94675B-DC3C-404E-B1EA-2A8E5DB63651}" type="presOf" srcId="{9ED0012D-5D8F-D94F-86A1-CF86D0485AD3}" destId="{67F91FD3-B009-7541-B7D3-4B0B03DFC8E5}" srcOrd="0" destOrd="2" presId="urn:microsoft.com/office/officeart/2005/8/layout/list1"/>
    <dgm:cxn modelId="{2AE09C5C-586D-F64B-8891-F5AEEF9FFC7F}" srcId="{3ABBED76-55DD-7242-9856-F544E46E9A1E}" destId="{DB2C6D5A-A333-C643-A9C2-5F20E8C1401D}" srcOrd="0" destOrd="0" parTransId="{851CDFD6-0052-8F4C-AD41-A3A1952F923D}" sibTransId="{AA58FB5D-5837-0F40-AE8B-8AF1D9D54F4A}"/>
    <dgm:cxn modelId="{AC608060-89D2-7249-936C-BA5B73D2EFEE}" type="presOf" srcId="{3ABBED76-55DD-7242-9856-F544E46E9A1E}" destId="{F6854ABA-B7A4-FF4F-95B5-531EACF35E8D}" srcOrd="0" destOrd="0" presId="urn:microsoft.com/office/officeart/2005/8/layout/list1"/>
    <dgm:cxn modelId="{953BBA73-94D5-1E42-823D-5B5734F01AC8}" srcId="{3ABBED76-55DD-7242-9856-F544E46E9A1E}" destId="{9D85A657-6AA9-ED4A-817C-EAF6347F4325}" srcOrd="1" destOrd="0" parTransId="{DB970482-585C-0241-B66C-6A0E25723198}" sibTransId="{18D9771E-78F5-C241-BFC4-C1AE6E5BE37B}"/>
    <dgm:cxn modelId="{BF21CC83-0DA6-E245-8049-6387FE7DC653}" type="presOf" srcId="{DB2C6D5A-A333-C643-A9C2-5F20E8C1401D}" destId="{67F91FD3-B009-7541-B7D3-4B0B03DFC8E5}" srcOrd="0" destOrd="0" presId="urn:microsoft.com/office/officeart/2005/8/layout/list1"/>
    <dgm:cxn modelId="{A86C048C-8949-354D-ADF2-9DBE087E3BDF}" type="presOf" srcId="{FFD55CF2-02BA-AC43-AB10-946DF20FDEB6}" destId="{04CE6D66-9BB6-884D-B608-892438AD7222}" srcOrd="1" destOrd="0" presId="urn:microsoft.com/office/officeart/2005/8/layout/list1"/>
    <dgm:cxn modelId="{E904FB8C-5F2C-EE4A-9483-F54BACC988CD}" type="presOf" srcId="{4C78064C-E687-B145-B6D3-8491F06087A3}" destId="{69A95C71-D746-6449-8C38-9D93A2F15739}" srcOrd="0" destOrd="0" presId="urn:microsoft.com/office/officeart/2005/8/layout/list1"/>
    <dgm:cxn modelId="{4082B09A-A421-974C-B89B-86CD6EB64F8D}" srcId="{FFD55CF2-02BA-AC43-AB10-946DF20FDEB6}" destId="{23F4AEF7-42BC-CD47-8EDD-4B1F0EE5B16F}" srcOrd="2" destOrd="0" parTransId="{9DB4EEA9-122B-6A48-A116-C3CC37021605}" sibTransId="{2544C05B-B567-B84A-8A2C-84F5DEFEB845}"/>
    <dgm:cxn modelId="{3D35E8AB-8DCC-B643-976A-1ED1953F18BF}" srcId="{D21098E8-208B-5542-B8E4-3F34A9B6D091}" destId="{FFD55CF2-02BA-AC43-AB10-946DF20FDEB6}" srcOrd="0" destOrd="0" parTransId="{42486518-B036-3B4F-8758-EACBB17BA055}" sibTransId="{C982AB82-6564-AC4D-BFB0-3871D2BC9BE1}"/>
    <dgm:cxn modelId="{454BB3AF-B285-1B47-8AEC-31BC7F7453A3}" type="presOf" srcId="{3C8180F9-0360-8149-B7CC-A2A2BC17DE25}" destId="{69A95C71-D746-6449-8C38-9D93A2F15739}" srcOrd="0" destOrd="1" presId="urn:microsoft.com/office/officeart/2005/8/layout/list1"/>
    <dgm:cxn modelId="{8230DFB8-6B9B-5B44-A8D0-D5ED3108CD67}" srcId="{3ABBED76-55DD-7242-9856-F544E46E9A1E}" destId="{584DF788-786F-B941-82A4-5B591DE8049F}" srcOrd="3" destOrd="0" parTransId="{3A801D88-470B-9A4C-A056-4F8E99899B8D}" sibTransId="{FB0B5984-4CED-AE49-B081-BC723ECD36C7}"/>
    <dgm:cxn modelId="{2A04D6BF-4ECC-3E4C-993C-99C108E8E0DB}" type="presOf" srcId="{FFD55CF2-02BA-AC43-AB10-946DF20FDEB6}" destId="{23FE5598-DCB2-944C-BC68-D439ADD4271F}" srcOrd="0" destOrd="0" presId="urn:microsoft.com/office/officeart/2005/8/layout/list1"/>
    <dgm:cxn modelId="{A5CA97DE-B4D7-6042-ACB7-C4CC4C3EA05C}" type="presOf" srcId="{D21098E8-208B-5542-B8E4-3F34A9B6D091}" destId="{5ECA0E74-FA33-4B4E-BCA1-A650250828B6}" srcOrd="0" destOrd="0" presId="urn:microsoft.com/office/officeart/2005/8/layout/list1"/>
    <dgm:cxn modelId="{01C04FEC-AC10-B34B-91E1-2EA255A8F7EC}" srcId="{D21098E8-208B-5542-B8E4-3F34A9B6D091}" destId="{3ABBED76-55DD-7242-9856-F544E46E9A1E}" srcOrd="1" destOrd="0" parTransId="{AC20EBEE-16CE-8240-AC74-95830D4C5A4E}" sibTransId="{C1AF8E48-F702-1543-B188-5860DEDBF332}"/>
    <dgm:cxn modelId="{E9BBC7F5-51F1-C84D-AA7B-809526F9FBA6}" type="presOf" srcId="{23F4AEF7-42BC-CD47-8EDD-4B1F0EE5B16F}" destId="{69A95C71-D746-6449-8C38-9D93A2F15739}" srcOrd="0" destOrd="2" presId="urn:microsoft.com/office/officeart/2005/8/layout/list1"/>
    <dgm:cxn modelId="{4ECB28FD-1758-8D44-BF39-D80566D59827}" srcId="{FFD55CF2-02BA-AC43-AB10-946DF20FDEB6}" destId="{3C8180F9-0360-8149-B7CC-A2A2BC17DE25}" srcOrd="1" destOrd="0" parTransId="{E7292757-9CCD-584F-915D-6E30BAE1241C}" sibTransId="{554CC668-DEF2-F84E-9991-E674F29543EE}"/>
    <dgm:cxn modelId="{102CC726-3069-0146-AF42-4DC78C34907C}" type="presParOf" srcId="{5ECA0E74-FA33-4B4E-BCA1-A650250828B6}" destId="{DE7E96FE-5A55-3E4E-97CF-B4EE953BDD2D}" srcOrd="0" destOrd="0" presId="urn:microsoft.com/office/officeart/2005/8/layout/list1"/>
    <dgm:cxn modelId="{498FEA00-EA3C-DF47-ABBF-C6002F81538F}" type="presParOf" srcId="{DE7E96FE-5A55-3E4E-97CF-B4EE953BDD2D}" destId="{23FE5598-DCB2-944C-BC68-D439ADD4271F}" srcOrd="0" destOrd="0" presId="urn:microsoft.com/office/officeart/2005/8/layout/list1"/>
    <dgm:cxn modelId="{D1CC0236-A3C6-7F4C-9E35-DED50110E29D}" type="presParOf" srcId="{DE7E96FE-5A55-3E4E-97CF-B4EE953BDD2D}" destId="{04CE6D66-9BB6-884D-B608-892438AD7222}" srcOrd="1" destOrd="0" presId="urn:microsoft.com/office/officeart/2005/8/layout/list1"/>
    <dgm:cxn modelId="{2AE93348-695D-FA4A-93C6-7E0104F49372}" type="presParOf" srcId="{5ECA0E74-FA33-4B4E-BCA1-A650250828B6}" destId="{C78E3725-7C5B-4142-ADFF-A6AFEDCE9B06}" srcOrd="1" destOrd="0" presId="urn:microsoft.com/office/officeart/2005/8/layout/list1"/>
    <dgm:cxn modelId="{A7785177-1262-ED42-AEB5-44FC818A5162}" type="presParOf" srcId="{5ECA0E74-FA33-4B4E-BCA1-A650250828B6}" destId="{69A95C71-D746-6449-8C38-9D93A2F15739}" srcOrd="2" destOrd="0" presId="urn:microsoft.com/office/officeart/2005/8/layout/list1"/>
    <dgm:cxn modelId="{72E2022E-5602-B84A-AE78-9D9C06757A27}" type="presParOf" srcId="{5ECA0E74-FA33-4B4E-BCA1-A650250828B6}" destId="{C4369585-E61B-CA44-8DD8-A785439D36B9}" srcOrd="3" destOrd="0" presId="urn:microsoft.com/office/officeart/2005/8/layout/list1"/>
    <dgm:cxn modelId="{DCA8050B-1CDB-7D46-A38F-8EF56FCA44BC}" type="presParOf" srcId="{5ECA0E74-FA33-4B4E-BCA1-A650250828B6}" destId="{C2491139-15AE-064F-8F77-1F7DF7A14349}" srcOrd="4" destOrd="0" presId="urn:microsoft.com/office/officeart/2005/8/layout/list1"/>
    <dgm:cxn modelId="{C46BD4E0-075B-F84F-95EF-57B8FD2EC492}" type="presParOf" srcId="{C2491139-15AE-064F-8F77-1F7DF7A14349}" destId="{F6854ABA-B7A4-FF4F-95B5-531EACF35E8D}" srcOrd="0" destOrd="0" presId="urn:microsoft.com/office/officeart/2005/8/layout/list1"/>
    <dgm:cxn modelId="{613F1FBF-F5B7-B04C-81AD-02184ABE3B68}" type="presParOf" srcId="{C2491139-15AE-064F-8F77-1F7DF7A14349}" destId="{0E771A61-A581-6649-B471-A76992F882C9}" srcOrd="1" destOrd="0" presId="urn:microsoft.com/office/officeart/2005/8/layout/list1"/>
    <dgm:cxn modelId="{43845850-B76E-6046-A58E-D06F1C2BCE1A}" type="presParOf" srcId="{5ECA0E74-FA33-4B4E-BCA1-A650250828B6}" destId="{CDDB0DD5-9E3D-0F47-AF7D-C0C0FC772104}" srcOrd="5" destOrd="0" presId="urn:microsoft.com/office/officeart/2005/8/layout/list1"/>
    <dgm:cxn modelId="{D1BFC72D-C748-2549-977C-0708C042B130}" type="presParOf" srcId="{5ECA0E74-FA33-4B4E-BCA1-A650250828B6}" destId="{67F91FD3-B009-7541-B7D3-4B0B03DFC8E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0222-0B86-9E43-8DBB-D825D802792F}">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08EB-2428-034D-B009-BE1356C56CBA}">
      <dsp:nvSpPr>
        <dsp:cNvPr id="0" name=""/>
        <dsp:cNvSpPr/>
      </dsp:nvSpPr>
      <dsp:spPr>
        <a:xfrm>
          <a:off x="0" y="0"/>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kern="1200" dirty="0">
              <a:latin typeface="Calibri" panose="020F0502020204030204" pitchFamily="34" charset="0"/>
              <a:cs typeface="Calibri" panose="020F0502020204030204" pitchFamily="34" charset="0"/>
            </a:rPr>
            <a:t>INTRODUCCIÓN</a:t>
          </a:r>
          <a:endParaRPr lang="es-ES" sz="3300" kern="1200" dirty="0">
            <a:latin typeface="Calibri" panose="020F0502020204030204" pitchFamily="34" charset="0"/>
            <a:cs typeface="Calibri" panose="020F0502020204030204" pitchFamily="34" charset="0"/>
          </a:endParaRPr>
        </a:p>
      </dsp:txBody>
      <dsp:txXfrm>
        <a:off x="0" y="0"/>
        <a:ext cx="10515600" cy="643179"/>
      </dsp:txXfrm>
    </dsp:sp>
    <dsp:sp modelId="{3071D3CF-9DF3-9F44-A8CC-8A8290555C2F}">
      <dsp:nvSpPr>
        <dsp:cNvPr id="0" name=""/>
        <dsp:cNvSpPr/>
      </dsp:nvSpPr>
      <dsp:spPr>
        <a:xfrm>
          <a:off x="0" y="6431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5DAD0-D219-B247-A3DD-95526674189A}">
      <dsp:nvSpPr>
        <dsp:cNvPr id="0" name=""/>
        <dsp:cNvSpPr/>
      </dsp:nvSpPr>
      <dsp:spPr>
        <a:xfrm>
          <a:off x="0" y="643179"/>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sp:txBody>
      <dsp:txXfrm>
        <a:off x="0" y="643179"/>
        <a:ext cx="10515600" cy="643179"/>
      </dsp:txXfrm>
    </dsp:sp>
    <dsp:sp modelId="{1A5B4D65-2F7D-894E-9077-A193F30871EC}">
      <dsp:nvSpPr>
        <dsp:cNvPr id="0" name=""/>
        <dsp:cNvSpPr/>
      </dsp:nvSpPr>
      <dsp:spPr>
        <a:xfrm>
          <a:off x="0" y="128635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C69B1-BFC7-DD41-BB42-BF7A142BECFB}">
      <dsp:nvSpPr>
        <dsp:cNvPr id="0" name=""/>
        <dsp:cNvSpPr/>
      </dsp:nvSpPr>
      <dsp:spPr>
        <a:xfrm>
          <a:off x="0" y="1286359"/>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sp:txBody>
      <dsp:txXfrm>
        <a:off x="0" y="1286359"/>
        <a:ext cx="10515600" cy="643179"/>
      </dsp:txXfrm>
    </dsp:sp>
    <dsp:sp modelId="{5D089141-1C68-DC4D-A897-C2D8AF80294A}">
      <dsp:nvSpPr>
        <dsp:cNvPr id="0" name=""/>
        <dsp:cNvSpPr/>
      </dsp:nvSpPr>
      <dsp:spPr>
        <a:xfrm>
          <a:off x="0" y="192953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ADD6-9826-5341-9E4B-BEA1E9A13C36}">
      <dsp:nvSpPr>
        <dsp:cNvPr id="0" name=""/>
        <dsp:cNvSpPr/>
      </dsp:nvSpPr>
      <dsp:spPr>
        <a:xfrm>
          <a:off x="0" y="1929538"/>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sp:txBody>
      <dsp:txXfrm>
        <a:off x="0" y="1929538"/>
        <a:ext cx="10515600" cy="643179"/>
      </dsp:txXfrm>
    </dsp:sp>
    <dsp:sp modelId="{1D770EC9-C435-4844-A7E9-78A7D9A2E830}">
      <dsp:nvSpPr>
        <dsp:cNvPr id="0" name=""/>
        <dsp:cNvSpPr/>
      </dsp:nvSpPr>
      <dsp:spPr>
        <a:xfrm>
          <a:off x="0" y="257271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76045-D7D6-3D41-A635-DDEC429A830B}">
      <dsp:nvSpPr>
        <dsp:cNvPr id="0" name=""/>
        <dsp:cNvSpPr/>
      </dsp:nvSpPr>
      <dsp:spPr>
        <a:xfrm>
          <a:off x="0" y="2572718"/>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sp:txBody>
      <dsp:txXfrm>
        <a:off x="0" y="2572718"/>
        <a:ext cx="10515600" cy="643179"/>
      </dsp:txXfrm>
    </dsp:sp>
    <dsp:sp modelId="{C76399EA-FAF1-5C4D-8A9A-CC07E6AC0AC6}">
      <dsp:nvSpPr>
        <dsp:cNvPr id="0" name=""/>
        <dsp:cNvSpPr/>
      </dsp:nvSpPr>
      <dsp:spPr>
        <a:xfrm>
          <a:off x="0" y="321589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BC4F9-90E3-C044-89F5-C7D2B78AB864}">
      <dsp:nvSpPr>
        <dsp:cNvPr id="0" name=""/>
        <dsp:cNvSpPr/>
      </dsp:nvSpPr>
      <dsp:spPr>
        <a:xfrm>
          <a:off x="0" y="3215898"/>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sp:txBody>
      <dsp:txXfrm>
        <a:off x="0" y="3215898"/>
        <a:ext cx="10515600" cy="643179"/>
      </dsp:txXfrm>
    </dsp:sp>
    <dsp:sp modelId="{D1CC3F48-3213-2440-9A45-0EFDCE8B17DF}">
      <dsp:nvSpPr>
        <dsp:cNvPr id="0" name=""/>
        <dsp:cNvSpPr/>
      </dsp:nvSpPr>
      <dsp:spPr>
        <a:xfrm>
          <a:off x="0" y="385907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C4FC-7798-504A-9083-502C23690BE5}">
      <dsp:nvSpPr>
        <dsp:cNvPr id="0" name=""/>
        <dsp:cNvSpPr/>
      </dsp:nvSpPr>
      <dsp:spPr>
        <a:xfrm>
          <a:off x="0" y="3859077"/>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sp:txBody>
      <dsp:txXfrm>
        <a:off x="0" y="3859077"/>
        <a:ext cx="10515600" cy="643179"/>
      </dsp:txXfrm>
    </dsp:sp>
    <dsp:sp modelId="{1071EBEF-0D3D-4045-A1C3-81AB096287B6}">
      <dsp:nvSpPr>
        <dsp:cNvPr id="0" name=""/>
        <dsp:cNvSpPr/>
      </dsp:nvSpPr>
      <dsp:spPr>
        <a:xfrm>
          <a:off x="0" y="450225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2ECA-2CEC-FC40-91A2-43AC33F92085}">
      <dsp:nvSpPr>
        <dsp:cNvPr id="0" name=""/>
        <dsp:cNvSpPr/>
      </dsp:nvSpPr>
      <dsp:spPr>
        <a:xfrm>
          <a:off x="0" y="4502257"/>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sp:txBody>
      <dsp:txXfrm>
        <a:off x="0" y="4502257"/>
        <a:ext cx="10515600" cy="6431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54A3A-015D-4D93-87B3-060BD61F4C5B}">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CC9C4-DB41-4ED3-BD20-2342E26853C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s-ES" sz="4600" kern="1200" dirty="0">
              <a:latin typeface="Calibri" panose="020F0502020204030204" pitchFamily="34" charset="0"/>
              <a:cs typeface="Calibri" panose="020F0502020204030204" pitchFamily="34" charset="0"/>
            </a:rPr>
            <a:t>Android</a:t>
          </a:r>
          <a:endParaRPr lang="en-US" sz="4600" kern="1200" dirty="0">
            <a:latin typeface="Calibri" panose="020F0502020204030204" pitchFamily="34" charset="0"/>
            <a:cs typeface="Calibri" panose="020F0502020204030204" pitchFamily="34" charset="0"/>
          </a:endParaRPr>
        </a:p>
      </dsp:txBody>
      <dsp:txXfrm>
        <a:off x="559800" y="3022743"/>
        <a:ext cx="4320000" cy="720000"/>
      </dsp:txXfrm>
    </dsp:sp>
    <dsp:sp modelId="{1E8BF189-F607-4DE2-902F-39FD5C737715}">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0310A-6181-4B5B-BB80-1E1D38299E43}">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sp:txBody>
      <dsp:txXfrm>
        <a:off x="5635800" y="3022743"/>
        <a:ext cx="432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09E58-DF65-E047-B46C-95EE6124F55B}">
      <dsp:nvSpPr>
        <dsp:cNvPr id="0" name=""/>
        <dsp:cNvSpPr/>
      </dsp:nvSpPr>
      <dsp:spPr>
        <a:xfrm>
          <a:off x="97043"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dirty="0"/>
            <a:t>Archivo .</a:t>
          </a:r>
          <a:r>
            <a:rPr lang="es-ES" sz="3300" kern="1200" dirty="0" err="1"/>
            <a:t>abb</a:t>
          </a:r>
          <a:endParaRPr lang="es-ES" sz="3300" kern="1200" dirty="0"/>
        </a:p>
      </dsp:txBody>
      <dsp:txXfrm>
        <a:off x="144776" y="50451"/>
        <a:ext cx="2620721" cy="1534246"/>
      </dsp:txXfrm>
    </dsp:sp>
    <dsp:sp modelId="{C3DCC841-86E9-9740-9A37-6946C0FA7828}">
      <dsp:nvSpPr>
        <dsp:cNvPr id="0" name=""/>
        <dsp:cNvSpPr/>
      </dsp:nvSpPr>
      <dsp:spPr>
        <a:xfrm>
          <a:off x="3052255"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a:off x="3052255" y="615490"/>
        <a:ext cx="403082" cy="404168"/>
      </dsp:txXfrm>
    </dsp:sp>
    <dsp:sp modelId="{95D243E3-1B1F-7F45-80C0-FFF2E8619E16}">
      <dsp:nvSpPr>
        <dsp:cNvPr id="0" name=""/>
        <dsp:cNvSpPr/>
      </dsp:nvSpPr>
      <dsp:spPr>
        <a:xfrm>
          <a:off x="3899706"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a:t>Subir Google Play Console</a:t>
          </a:r>
        </a:p>
      </dsp:txBody>
      <dsp:txXfrm>
        <a:off x="3947439" y="50451"/>
        <a:ext cx="2620721" cy="1534246"/>
      </dsp:txXfrm>
    </dsp:sp>
    <dsp:sp modelId="{C5EF089A-1BC9-B34F-AEE0-A87CE05BC206}">
      <dsp:nvSpPr>
        <dsp:cNvPr id="0" name=""/>
        <dsp:cNvSpPr/>
      </dsp:nvSpPr>
      <dsp:spPr>
        <a:xfrm>
          <a:off x="6854918"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a:off x="6854918" y="615490"/>
        <a:ext cx="403082" cy="404168"/>
      </dsp:txXfrm>
    </dsp:sp>
    <dsp:sp modelId="{B5A251FD-2D97-EA41-9203-D6BB0B54AB65}">
      <dsp:nvSpPr>
        <dsp:cNvPr id="0" name=""/>
        <dsp:cNvSpPr/>
      </dsp:nvSpPr>
      <dsp:spPr>
        <a:xfrm>
          <a:off x="7702368"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a:t>Prueba Interna</a:t>
          </a:r>
        </a:p>
      </dsp:txBody>
      <dsp:txXfrm>
        <a:off x="7750101" y="50451"/>
        <a:ext cx="2620721" cy="1534246"/>
      </dsp:txXfrm>
    </dsp:sp>
    <dsp:sp modelId="{5ECDF4BC-A502-F14A-8D8B-701DF084CB30}">
      <dsp:nvSpPr>
        <dsp:cNvPr id="0" name=""/>
        <dsp:cNvSpPr/>
      </dsp:nvSpPr>
      <dsp:spPr>
        <a:xfrm rot="5400000">
          <a:off x="8772546" y="1822564"/>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rot="-5400000">
        <a:off x="8858378" y="1871456"/>
        <a:ext cx="404168" cy="403082"/>
      </dsp:txXfrm>
    </dsp:sp>
    <dsp:sp modelId="{ABB84BAA-4C38-5347-8E94-49DBA014F0CB}">
      <dsp:nvSpPr>
        <dsp:cNvPr id="0" name=""/>
        <dsp:cNvSpPr/>
      </dsp:nvSpPr>
      <dsp:spPr>
        <a:xfrm>
          <a:off x="7702368"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a:t>Prueba Cerrada</a:t>
          </a:r>
        </a:p>
      </dsp:txBody>
      <dsp:txXfrm>
        <a:off x="7750101" y="2766639"/>
        <a:ext cx="2620721" cy="1534246"/>
      </dsp:txXfrm>
    </dsp:sp>
    <dsp:sp modelId="{AB861C24-63CC-C647-BD60-32196756AE96}">
      <dsp:nvSpPr>
        <dsp:cNvPr id="0" name=""/>
        <dsp:cNvSpPr/>
      </dsp:nvSpPr>
      <dsp:spPr>
        <a:xfrm rot="10800000">
          <a:off x="6887512" y="3196955"/>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rot="10800000">
        <a:off x="7060261" y="3331678"/>
        <a:ext cx="403082" cy="404168"/>
      </dsp:txXfrm>
    </dsp:sp>
    <dsp:sp modelId="{36B31DC8-0711-6F4C-A557-A17E7748A521}">
      <dsp:nvSpPr>
        <dsp:cNvPr id="0" name=""/>
        <dsp:cNvSpPr/>
      </dsp:nvSpPr>
      <dsp:spPr>
        <a:xfrm>
          <a:off x="3899706"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a:t>Prueba Abierta</a:t>
          </a:r>
        </a:p>
      </dsp:txBody>
      <dsp:txXfrm>
        <a:off x="3947439" y="2766639"/>
        <a:ext cx="2620721" cy="1534246"/>
      </dsp:txXfrm>
    </dsp:sp>
    <dsp:sp modelId="{43363E65-C980-2748-AB0B-019C073EE463}">
      <dsp:nvSpPr>
        <dsp:cNvPr id="0" name=""/>
        <dsp:cNvSpPr/>
      </dsp:nvSpPr>
      <dsp:spPr>
        <a:xfrm rot="10800000">
          <a:off x="3084849" y="3196955"/>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s-ES" sz="2700" kern="1200"/>
        </a:p>
      </dsp:txBody>
      <dsp:txXfrm rot="10800000">
        <a:off x="3257598" y="3331678"/>
        <a:ext cx="403082" cy="404168"/>
      </dsp:txXfrm>
    </dsp:sp>
    <dsp:sp modelId="{93011187-B7CB-494B-9326-3471D57FBA56}">
      <dsp:nvSpPr>
        <dsp:cNvPr id="0" name=""/>
        <dsp:cNvSpPr/>
      </dsp:nvSpPr>
      <dsp:spPr>
        <a:xfrm>
          <a:off x="97043"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 sz="3300" kern="1200" dirty="0"/>
            <a:t>Producción</a:t>
          </a:r>
        </a:p>
      </dsp:txBody>
      <dsp:txXfrm>
        <a:off x="144776" y="2766639"/>
        <a:ext cx="2620721" cy="15342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09E58-DF65-E047-B46C-95EE6124F55B}">
      <dsp:nvSpPr>
        <dsp:cNvPr id="0" name=""/>
        <dsp:cNvSpPr/>
      </dsp:nvSpPr>
      <dsp:spPr>
        <a:xfrm>
          <a:off x="97043"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Archivo .api</a:t>
          </a:r>
        </a:p>
      </dsp:txBody>
      <dsp:txXfrm>
        <a:off x="144776" y="50451"/>
        <a:ext cx="2620721" cy="1534246"/>
      </dsp:txXfrm>
    </dsp:sp>
    <dsp:sp modelId="{C3DCC841-86E9-9740-9A37-6946C0FA7828}">
      <dsp:nvSpPr>
        <dsp:cNvPr id="0" name=""/>
        <dsp:cNvSpPr/>
      </dsp:nvSpPr>
      <dsp:spPr>
        <a:xfrm>
          <a:off x="3052255"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3052255" y="615490"/>
        <a:ext cx="403082" cy="404168"/>
      </dsp:txXfrm>
    </dsp:sp>
    <dsp:sp modelId="{95D243E3-1B1F-7F45-80C0-FFF2E8619E16}">
      <dsp:nvSpPr>
        <dsp:cNvPr id="0" name=""/>
        <dsp:cNvSpPr/>
      </dsp:nvSpPr>
      <dsp:spPr>
        <a:xfrm>
          <a:off x="3899706"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Subir Apple Store </a:t>
          </a:r>
          <a:r>
            <a:rPr lang="es-ES" sz="3000" kern="1200" dirty="0" err="1"/>
            <a:t>Connect</a:t>
          </a:r>
          <a:endParaRPr lang="es-ES" sz="3000" kern="1200" dirty="0"/>
        </a:p>
      </dsp:txBody>
      <dsp:txXfrm>
        <a:off x="3947439" y="50451"/>
        <a:ext cx="2620721" cy="1534246"/>
      </dsp:txXfrm>
    </dsp:sp>
    <dsp:sp modelId="{C5EF089A-1BC9-B34F-AEE0-A87CE05BC206}">
      <dsp:nvSpPr>
        <dsp:cNvPr id="0" name=""/>
        <dsp:cNvSpPr/>
      </dsp:nvSpPr>
      <dsp:spPr>
        <a:xfrm>
          <a:off x="6854918" y="480767"/>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a:off x="6854918" y="615490"/>
        <a:ext cx="403082" cy="404168"/>
      </dsp:txXfrm>
    </dsp:sp>
    <dsp:sp modelId="{B5A251FD-2D97-EA41-9203-D6BB0B54AB65}">
      <dsp:nvSpPr>
        <dsp:cNvPr id="0" name=""/>
        <dsp:cNvSpPr/>
      </dsp:nvSpPr>
      <dsp:spPr>
        <a:xfrm>
          <a:off x="7702368" y="2718"/>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Prueba Interna </a:t>
          </a:r>
        </a:p>
      </dsp:txBody>
      <dsp:txXfrm>
        <a:off x="7750101" y="50451"/>
        <a:ext cx="2620721" cy="1534246"/>
      </dsp:txXfrm>
    </dsp:sp>
    <dsp:sp modelId="{5ECDF4BC-A502-F14A-8D8B-701DF084CB30}">
      <dsp:nvSpPr>
        <dsp:cNvPr id="0" name=""/>
        <dsp:cNvSpPr/>
      </dsp:nvSpPr>
      <dsp:spPr>
        <a:xfrm rot="5400000">
          <a:off x="8772546" y="1822564"/>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5400000">
        <a:off x="8858378" y="1871456"/>
        <a:ext cx="404168" cy="403082"/>
      </dsp:txXfrm>
    </dsp:sp>
    <dsp:sp modelId="{ABB84BAA-4C38-5347-8E94-49DBA014F0CB}">
      <dsp:nvSpPr>
        <dsp:cNvPr id="0" name=""/>
        <dsp:cNvSpPr/>
      </dsp:nvSpPr>
      <dsp:spPr>
        <a:xfrm>
          <a:off x="7702368"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Prueba Cerrada (Invitación)</a:t>
          </a:r>
        </a:p>
      </dsp:txBody>
      <dsp:txXfrm>
        <a:off x="7750101" y="2766639"/>
        <a:ext cx="2620721" cy="1534246"/>
      </dsp:txXfrm>
    </dsp:sp>
    <dsp:sp modelId="{AB861C24-63CC-C647-BD60-32196756AE96}">
      <dsp:nvSpPr>
        <dsp:cNvPr id="0" name=""/>
        <dsp:cNvSpPr/>
      </dsp:nvSpPr>
      <dsp:spPr>
        <a:xfrm rot="10800000">
          <a:off x="6887512" y="3196955"/>
          <a:ext cx="575831" cy="6736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ES" sz="2400" kern="1200"/>
        </a:p>
      </dsp:txBody>
      <dsp:txXfrm rot="10800000">
        <a:off x="7060261" y="3331678"/>
        <a:ext cx="403082" cy="404168"/>
      </dsp:txXfrm>
    </dsp:sp>
    <dsp:sp modelId="{93011187-B7CB-494B-9326-3471D57FBA56}">
      <dsp:nvSpPr>
        <dsp:cNvPr id="0" name=""/>
        <dsp:cNvSpPr/>
      </dsp:nvSpPr>
      <dsp:spPr>
        <a:xfrm>
          <a:off x="3899706" y="2718906"/>
          <a:ext cx="2716187" cy="162971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dirty="0"/>
            <a:t>Producción</a:t>
          </a:r>
        </a:p>
      </dsp:txBody>
      <dsp:txXfrm>
        <a:off x="3947439" y="2766639"/>
        <a:ext cx="2620721" cy="15342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A3C3-6FF8-488A-A936-6A8E6343E306}">
      <dsp:nvSpPr>
        <dsp:cNvPr id="0" name=""/>
        <dsp:cNvSpPr/>
      </dsp:nvSpPr>
      <dsp:spPr>
        <a:xfrm>
          <a:off x="1940830" y="913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94E8-C2C9-4947-BE44-07CE0679F394}">
      <dsp:nvSpPr>
        <dsp:cNvPr id="0" name=""/>
        <dsp:cNvSpPr/>
      </dsp:nvSpPr>
      <dsp:spPr>
        <a:xfrm>
          <a:off x="559800" y="17966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 Principal</a:t>
          </a:r>
          <a:endParaRPr lang="en-US" sz="3400" kern="1200" dirty="0"/>
        </a:p>
      </dsp:txBody>
      <dsp:txXfrm>
        <a:off x="559800" y="1796659"/>
        <a:ext cx="4320000" cy="648000"/>
      </dsp:txXfrm>
    </dsp:sp>
    <dsp:sp modelId="{50E0DD37-B612-401D-B05D-AB10588E6F0A}">
      <dsp:nvSpPr>
        <dsp:cNvPr id="0" name=""/>
        <dsp:cNvSpPr/>
      </dsp:nvSpPr>
      <dsp:spPr>
        <a:xfrm>
          <a:off x="559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sp>
    <dsp:sp modelId="{DDE55567-469D-4CEC-A0DD-5DFDC13AA4F5}">
      <dsp:nvSpPr>
        <dsp:cNvPr id="0" name=""/>
        <dsp:cNvSpPr/>
      </dsp:nvSpPr>
      <dsp:spPr>
        <a:xfrm>
          <a:off x="7443774" y="9136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1C5DB-14ED-477C-B717-60E68D0C9340}">
      <dsp:nvSpPr>
        <dsp:cNvPr id="0" name=""/>
        <dsp:cNvSpPr/>
      </dsp:nvSpPr>
      <dsp:spPr>
        <a:xfrm>
          <a:off x="6010819" y="17906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Objetivos Específicos</a:t>
          </a:r>
          <a:endParaRPr lang="en-US" sz="3400" kern="1200" dirty="0"/>
        </a:p>
      </dsp:txBody>
      <dsp:txXfrm>
        <a:off x="6010819" y="1790678"/>
        <a:ext cx="4320000" cy="648000"/>
      </dsp:txXfrm>
    </dsp:sp>
    <dsp:sp modelId="{221D701F-13AB-4E10-A7D2-26E124CB1028}">
      <dsp:nvSpPr>
        <dsp:cNvPr id="0" name=""/>
        <dsp:cNvSpPr/>
      </dsp:nvSpPr>
      <dsp:spPr>
        <a:xfrm>
          <a:off x="5635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s-ES" sz="1700" kern="1200" dirty="0"/>
            <a:t>OB1</a:t>
          </a:r>
          <a:endParaRPr lang="en-US" sz="1700" kern="1200" dirty="0"/>
        </a:p>
        <a:p>
          <a:pPr marL="0" lvl="0" indent="0" algn="l" defTabSz="755650">
            <a:lnSpc>
              <a:spcPct val="100000"/>
            </a:lnSpc>
            <a:spcBef>
              <a:spcPct val="0"/>
            </a:spcBef>
            <a:spcAft>
              <a:spcPct val="35000"/>
            </a:spcAft>
            <a:buNone/>
          </a:pPr>
          <a:r>
            <a:rPr lang="es-ES" sz="1700" kern="1200" dirty="0"/>
            <a:t>OB2</a:t>
          </a:r>
          <a:endParaRPr lang="en-US" sz="1700" kern="1200" dirty="0"/>
        </a:p>
        <a:p>
          <a:pPr marL="0" lvl="0" indent="0" algn="l" defTabSz="755650">
            <a:lnSpc>
              <a:spcPct val="100000"/>
            </a:lnSpc>
            <a:spcBef>
              <a:spcPct val="0"/>
            </a:spcBef>
            <a:spcAft>
              <a:spcPct val="35000"/>
            </a:spcAft>
            <a:buNone/>
          </a:pPr>
          <a:r>
            <a:rPr lang="es-ES" sz="1700" kern="1200" dirty="0"/>
            <a:t>OB3</a:t>
          </a:r>
          <a:endParaRPr lang="en-US" sz="1700" kern="1200" dirty="0"/>
        </a:p>
        <a:p>
          <a:pPr marL="0" lvl="0" indent="0" algn="l" defTabSz="755650">
            <a:lnSpc>
              <a:spcPct val="100000"/>
            </a:lnSpc>
            <a:spcBef>
              <a:spcPct val="0"/>
            </a:spcBef>
            <a:spcAft>
              <a:spcPct val="35000"/>
            </a:spcAft>
            <a:buNone/>
          </a:pPr>
          <a:r>
            <a:rPr lang="es-ES" sz="1700" kern="1200" dirty="0"/>
            <a:t>OB4</a:t>
          </a:r>
          <a:endParaRPr lang="en-US" sz="1700" kern="1200" dirty="0"/>
        </a:p>
        <a:p>
          <a:pPr marL="0" lvl="0" indent="0" algn="l" defTabSz="755650">
            <a:lnSpc>
              <a:spcPct val="100000"/>
            </a:lnSpc>
            <a:spcBef>
              <a:spcPct val="0"/>
            </a:spcBef>
            <a:spcAft>
              <a:spcPct val="35000"/>
            </a:spcAft>
            <a:buNone/>
          </a:pPr>
          <a:r>
            <a:rPr lang="es-ES" sz="1700" kern="1200" dirty="0"/>
            <a:t>OB5</a:t>
          </a:r>
          <a:endParaRPr lang="en-US" sz="1700" kern="1200" dirty="0"/>
        </a:p>
      </dsp:txBody>
      <dsp:txXfrm>
        <a:off x="5635800" y="2527416"/>
        <a:ext cx="4320000" cy="17171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21202-1706-294A-B7B2-A3D8F144AF54}">
      <dsp:nvSpPr>
        <dsp:cNvPr id="0" name=""/>
        <dsp:cNvSpPr/>
      </dsp:nvSpPr>
      <dsp:spPr>
        <a:xfrm>
          <a:off x="1922057" y="0"/>
          <a:ext cx="320231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Se soluciona el problema de gestión de series</a:t>
          </a:r>
          <a:endParaRPr lang="en-US" sz="2300" kern="1200" dirty="0"/>
        </a:p>
      </dsp:txBody>
      <dsp:txXfrm>
        <a:off x="1922057" y="0"/>
        <a:ext cx="3202312" cy="1305401"/>
      </dsp:txXfrm>
    </dsp:sp>
    <dsp:sp modelId="{CF08D242-F47B-7E4B-894D-83BFE02C53D9}">
      <dsp:nvSpPr>
        <dsp:cNvPr id="0" name=""/>
        <dsp:cNvSpPr/>
      </dsp:nvSpPr>
      <dsp:spPr>
        <a:xfrm>
          <a:off x="2173412" y="1603374"/>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Desarrollo de aplicación en Android e iOS</a:t>
          </a:r>
          <a:endParaRPr lang="en-US" sz="2900" kern="1200" dirty="0"/>
        </a:p>
      </dsp:txBody>
      <dsp:txXfrm>
        <a:off x="2212492" y="1642454"/>
        <a:ext cx="2590434" cy="1256137"/>
      </dsp:txXfrm>
    </dsp:sp>
    <dsp:sp modelId="{B10A4CF2-94EE-7440-9885-0C17BDEC8DE3}">
      <dsp:nvSpPr>
        <dsp:cNvPr id="0" name=""/>
        <dsp:cNvSpPr/>
      </dsp:nvSpPr>
      <dsp:spPr>
        <a:xfrm rot="18933210">
          <a:off x="4607570" y="1669124"/>
          <a:ext cx="1638862" cy="55195"/>
        </a:xfrm>
        <a:custGeom>
          <a:avLst/>
          <a:gdLst/>
          <a:ahLst/>
          <a:cxnLst/>
          <a:rect l="0" t="0" r="0" b="0"/>
          <a:pathLst>
            <a:path>
              <a:moveTo>
                <a:pt x="0" y="27597"/>
              </a:moveTo>
              <a:lnTo>
                <a:pt x="1638862"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6030" y="1655750"/>
        <a:ext cx="81943" cy="81943"/>
      </dsp:txXfrm>
    </dsp:sp>
    <dsp:sp modelId="{3A4E7632-1933-A94B-9E4B-36C81FF1E8EC}">
      <dsp:nvSpPr>
        <dsp:cNvPr id="0" name=""/>
        <dsp:cNvSpPr/>
      </dsp:nvSpPr>
      <dsp:spPr>
        <a:xfrm>
          <a:off x="6011998" y="455772"/>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Subida en el Apple Store</a:t>
          </a:r>
          <a:endParaRPr lang="en-US" sz="2900" kern="1200" dirty="0"/>
        </a:p>
      </dsp:txBody>
      <dsp:txXfrm>
        <a:off x="6051078" y="494852"/>
        <a:ext cx="2590434" cy="1256137"/>
      </dsp:txXfrm>
    </dsp:sp>
    <dsp:sp modelId="{DF919801-E754-8747-81A7-C35B097401EB}">
      <dsp:nvSpPr>
        <dsp:cNvPr id="0" name=""/>
        <dsp:cNvSpPr/>
      </dsp:nvSpPr>
      <dsp:spPr>
        <a:xfrm rot="2839525">
          <a:off x="4563964" y="2877443"/>
          <a:ext cx="1726074" cy="55195"/>
        </a:xfrm>
        <a:custGeom>
          <a:avLst/>
          <a:gdLst/>
          <a:ahLst/>
          <a:cxnLst/>
          <a:rect l="0" t="0" r="0" b="0"/>
          <a:pathLst>
            <a:path>
              <a:moveTo>
                <a:pt x="0" y="27597"/>
              </a:moveTo>
              <a:lnTo>
                <a:pt x="1726074"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83850" y="2861889"/>
        <a:ext cx="86303" cy="86303"/>
      </dsp:txXfrm>
    </dsp:sp>
    <dsp:sp modelId="{3ED1CBD5-0CCC-A143-91B6-74D60AA56985}">
      <dsp:nvSpPr>
        <dsp:cNvPr id="0" name=""/>
        <dsp:cNvSpPr/>
      </dsp:nvSpPr>
      <dsp:spPr>
        <a:xfrm>
          <a:off x="6011998" y="2872410"/>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En Google Play está en fase de pruebas</a:t>
          </a:r>
          <a:endParaRPr lang="en-US" sz="2900" kern="1200" dirty="0"/>
        </a:p>
      </dsp:txBody>
      <dsp:txXfrm>
        <a:off x="6051078" y="2911490"/>
        <a:ext cx="2590434" cy="1256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F410C-4140-466D-B618-C82358367F55}">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10005D-B28D-43A9-A57C-3BB39364B4E3}">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s-ES" sz="3600" kern="1200" dirty="0">
              <a:latin typeface="Calibri" panose="020F0502020204030204" pitchFamily="34" charset="0"/>
              <a:cs typeface="Calibri" panose="020F0502020204030204" pitchFamily="34" charset="0"/>
            </a:rPr>
            <a:t>PROBLEMA</a:t>
          </a:r>
          <a:endParaRPr lang="en-US" sz="3600" kern="1200" dirty="0">
            <a:latin typeface="Calibri" panose="020F0502020204030204" pitchFamily="34" charset="0"/>
            <a:cs typeface="Calibri" panose="020F0502020204030204" pitchFamily="34" charset="0"/>
          </a:endParaRPr>
        </a:p>
      </dsp:txBody>
      <dsp:txXfrm>
        <a:off x="417971" y="2644140"/>
        <a:ext cx="2889450" cy="720000"/>
      </dsp:txXfrm>
    </dsp:sp>
    <dsp:sp modelId="{DF2C65A5-6D14-44C3-A0DB-2C4E8FCFEBA2}">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C129DB-D168-43C3-A2EA-7EFF5F41EFE9}">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dsp:txBody>
      <dsp:txXfrm>
        <a:off x="3813074" y="2644140"/>
        <a:ext cx="2889450" cy="720000"/>
      </dsp:txXfrm>
    </dsp:sp>
    <dsp:sp modelId="{F4301A5F-E52D-4932-A559-8976466AB2E7}">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E897F9-E5BB-496C-9287-234A38366809}">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4A25A-4418-9F4D-8324-7D26EFAD7364}">
      <dsp:nvSpPr>
        <dsp:cNvPr id="0" name=""/>
        <dsp:cNvSpPr/>
      </dsp:nvSpPr>
      <dsp:spPr>
        <a:xfrm>
          <a:off x="0" y="0"/>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Análisis de Requisitos</a:t>
          </a:r>
        </a:p>
      </dsp:txBody>
      <dsp:txXfrm>
        <a:off x="27900" y="27900"/>
        <a:ext cx="7896434" cy="896781"/>
      </dsp:txXfrm>
    </dsp:sp>
    <dsp:sp modelId="{3CCB2828-EE33-BB43-9D1F-AAB1C6C28BC1}">
      <dsp:nvSpPr>
        <dsp:cNvPr id="0" name=""/>
        <dsp:cNvSpPr/>
      </dsp:nvSpPr>
      <dsp:spPr>
        <a:xfrm>
          <a:off x="674751" y="1084885"/>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Diseño del sistema</a:t>
          </a:r>
        </a:p>
      </dsp:txBody>
      <dsp:txXfrm>
        <a:off x="702651" y="1112785"/>
        <a:ext cx="7686066" cy="896781"/>
      </dsp:txXfrm>
    </dsp:sp>
    <dsp:sp modelId="{DA785E19-876F-F740-A676-CBE46940D965}">
      <dsp:nvSpPr>
        <dsp:cNvPr id="0" name=""/>
        <dsp:cNvSpPr/>
      </dsp:nvSpPr>
      <dsp:spPr>
        <a:xfrm>
          <a:off x="1349501" y="2169770"/>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Implementación</a:t>
          </a:r>
        </a:p>
      </dsp:txBody>
      <dsp:txXfrm>
        <a:off x="1377401" y="2197670"/>
        <a:ext cx="7686066" cy="896781"/>
      </dsp:txXfrm>
    </dsp:sp>
    <dsp:sp modelId="{92E929C1-9FD0-634F-9FC9-29D38CF64DE8}">
      <dsp:nvSpPr>
        <dsp:cNvPr id="0" name=""/>
        <dsp:cNvSpPr/>
      </dsp:nvSpPr>
      <dsp:spPr>
        <a:xfrm>
          <a:off x="2024252" y="3254655"/>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Pruebas y calidad</a:t>
          </a:r>
        </a:p>
      </dsp:txBody>
      <dsp:txXfrm>
        <a:off x="2052152" y="3282555"/>
        <a:ext cx="7686066" cy="896781"/>
      </dsp:txXfrm>
    </dsp:sp>
    <dsp:sp modelId="{7C1E2D39-986D-4341-B548-867ED85ECD08}">
      <dsp:nvSpPr>
        <dsp:cNvPr id="0" name=""/>
        <dsp:cNvSpPr/>
      </dsp:nvSpPr>
      <dsp:spPr>
        <a:xfrm>
          <a:off x="2699003" y="4339540"/>
          <a:ext cx="9035796" cy="95258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Despliegue</a:t>
          </a:r>
        </a:p>
      </dsp:txBody>
      <dsp:txXfrm>
        <a:off x="2726903" y="4367440"/>
        <a:ext cx="7686066" cy="896781"/>
      </dsp:txXfrm>
    </dsp:sp>
    <dsp:sp modelId="{16E42421-3BAF-1D48-938C-D4EA5F643D91}">
      <dsp:nvSpPr>
        <dsp:cNvPr id="0" name=""/>
        <dsp:cNvSpPr/>
      </dsp:nvSpPr>
      <dsp:spPr>
        <a:xfrm>
          <a:off x="8416617" y="695914"/>
          <a:ext cx="619178" cy="61917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ES" sz="2800" kern="1200"/>
        </a:p>
      </dsp:txBody>
      <dsp:txXfrm>
        <a:off x="8555932" y="695914"/>
        <a:ext cx="340548" cy="465931"/>
      </dsp:txXfrm>
    </dsp:sp>
    <dsp:sp modelId="{6597352C-E323-C84B-93F7-891B77E59DF4}">
      <dsp:nvSpPr>
        <dsp:cNvPr id="0" name=""/>
        <dsp:cNvSpPr/>
      </dsp:nvSpPr>
      <dsp:spPr>
        <a:xfrm>
          <a:off x="9091368" y="1780799"/>
          <a:ext cx="619178" cy="61917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ES" sz="2800" kern="1200"/>
        </a:p>
      </dsp:txBody>
      <dsp:txXfrm>
        <a:off x="9230683" y="1780799"/>
        <a:ext cx="340548" cy="465931"/>
      </dsp:txXfrm>
    </dsp:sp>
    <dsp:sp modelId="{EFAD8E17-106E-B24F-AE1F-406BBE8E78D3}">
      <dsp:nvSpPr>
        <dsp:cNvPr id="0" name=""/>
        <dsp:cNvSpPr/>
      </dsp:nvSpPr>
      <dsp:spPr>
        <a:xfrm>
          <a:off x="9766119" y="2849807"/>
          <a:ext cx="619178" cy="61917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ES" sz="2800" kern="1200"/>
        </a:p>
      </dsp:txBody>
      <dsp:txXfrm>
        <a:off x="9905434" y="2849807"/>
        <a:ext cx="340548" cy="465931"/>
      </dsp:txXfrm>
    </dsp:sp>
    <dsp:sp modelId="{948489DC-A49F-EA44-8AEE-2473136BB94F}">
      <dsp:nvSpPr>
        <dsp:cNvPr id="0" name=""/>
        <dsp:cNvSpPr/>
      </dsp:nvSpPr>
      <dsp:spPr>
        <a:xfrm>
          <a:off x="10440870" y="3945276"/>
          <a:ext cx="619178" cy="61917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s-ES" sz="2800" kern="1200"/>
        </a:p>
      </dsp:txBody>
      <dsp:txXfrm>
        <a:off x="10580185" y="3945276"/>
        <a:ext cx="340548" cy="4659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9D3BD-A1EF-1C4F-93F3-7BC0F097F35A}">
      <dsp:nvSpPr>
        <dsp:cNvPr id="0" name=""/>
        <dsp:cNvSpPr/>
      </dsp:nvSpPr>
      <dsp:spPr>
        <a:xfrm>
          <a:off x="1192849" y="27718"/>
          <a:ext cx="933943" cy="914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35D92-0668-0941-859E-A37CC9076F0F}">
      <dsp:nvSpPr>
        <dsp:cNvPr id="0" name=""/>
        <dsp:cNvSpPr/>
      </dsp:nvSpPr>
      <dsp:spPr>
        <a:xfrm>
          <a:off x="1391886" y="222624"/>
          <a:ext cx="535869" cy="524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661517-BD07-3C44-B86C-9EEF90D69782}">
      <dsp:nvSpPr>
        <dsp:cNvPr id="0" name=""/>
        <dsp:cNvSpPr/>
      </dsp:nvSpPr>
      <dsp:spPr>
        <a:xfrm>
          <a:off x="894294" y="1227144"/>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Facilitar la coordinación de visualización en grupos</a:t>
          </a:r>
          <a:endParaRPr lang="en-US" sz="1100" b="0" kern="1200" dirty="0"/>
        </a:p>
      </dsp:txBody>
      <dsp:txXfrm>
        <a:off x="894294" y="1227144"/>
        <a:ext cx="1531054" cy="649506"/>
      </dsp:txXfrm>
    </dsp:sp>
    <dsp:sp modelId="{F608A9C5-1D7A-4FDB-B385-CBE1C1DF555A}">
      <dsp:nvSpPr>
        <dsp:cNvPr id="0" name=""/>
        <dsp:cNvSpPr/>
      </dsp:nvSpPr>
      <dsp:spPr>
        <a:xfrm>
          <a:off x="2991839" y="15009"/>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18CC1A-06BB-40F8-8F05-80E0A2BCECC3}">
      <dsp:nvSpPr>
        <dsp:cNvPr id="0" name=""/>
        <dsp:cNvSpPr/>
      </dsp:nvSpPr>
      <dsp:spPr>
        <a:xfrm>
          <a:off x="3190876" y="214046"/>
          <a:ext cx="535869" cy="535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2553B9-7DEB-48D1-AC49-7195EE4315AF}">
      <dsp:nvSpPr>
        <dsp:cNvPr id="0" name=""/>
        <dsp:cNvSpPr/>
      </dsp:nvSpPr>
      <dsp:spPr>
        <a:xfrm>
          <a:off x="2693283" y="1239853"/>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Mejorar la toma de decisiones colectivas sobre qué ver </a:t>
          </a:r>
          <a:endParaRPr lang="en-US" sz="1100" b="0" kern="1200" dirty="0"/>
        </a:p>
      </dsp:txBody>
      <dsp:txXfrm>
        <a:off x="2693283" y="1239853"/>
        <a:ext cx="1531054" cy="649506"/>
      </dsp:txXfrm>
    </dsp:sp>
    <dsp:sp modelId="{7D6AC1BD-16F1-44AD-B179-D0FFE7682665}">
      <dsp:nvSpPr>
        <dsp:cNvPr id="0" name=""/>
        <dsp:cNvSpPr/>
      </dsp:nvSpPr>
      <dsp:spPr>
        <a:xfrm>
          <a:off x="4790828" y="15009"/>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B439E1-72C1-49ED-A0BF-7DE65F7969AF}">
      <dsp:nvSpPr>
        <dsp:cNvPr id="0" name=""/>
        <dsp:cNvSpPr/>
      </dsp:nvSpPr>
      <dsp:spPr>
        <a:xfrm>
          <a:off x="4989865" y="214046"/>
          <a:ext cx="535869" cy="535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A750B2-3C42-4304-9BF5-CE9E74948D24}">
      <dsp:nvSpPr>
        <dsp:cNvPr id="0" name=""/>
        <dsp:cNvSpPr/>
      </dsp:nvSpPr>
      <dsp:spPr>
        <a:xfrm>
          <a:off x="4492272" y="1239853"/>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Enriquecer la experiencia compartida de visualización </a:t>
          </a:r>
          <a:endParaRPr lang="en-US" sz="1100" b="0" kern="1200" dirty="0"/>
        </a:p>
      </dsp:txBody>
      <dsp:txXfrm>
        <a:off x="4492272" y="1239853"/>
        <a:ext cx="1531054" cy="649506"/>
      </dsp:txXfrm>
    </dsp:sp>
    <dsp:sp modelId="{A7A4CB3F-E2FD-44EE-AA81-56E60D304AC7}">
      <dsp:nvSpPr>
        <dsp:cNvPr id="0" name=""/>
        <dsp:cNvSpPr/>
      </dsp:nvSpPr>
      <dsp:spPr>
        <a:xfrm>
          <a:off x="6589817" y="15009"/>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94E8A-944E-4AE2-B7C9-B4658D820566}">
      <dsp:nvSpPr>
        <dsp:cNvPr id="0" name=""/>
        <dsp:cNvSpPr/>
      </dsp:nvSpPr>
      <dsp:spPr>
        <a:xfrm>
          <a:off x="6788854" y="214046"/>
          <a:ext cx="535869" cy="535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F6C462-529F-4610-89C3-3EF8C84824B3}">
      <dsp:nvSpPr>
        <dsp:cNvPr id="0" name=""/>
        <dsp:cNvSpPr/>
      </dsp:nvSpPr>
      <dsp:spPr>
        <a:xfrm>
          <a:off x="6291261" y="1239853"/>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Estadísticas de visualización </a:t>
          </a:r>
          <a:endParaRPr lang="en-US" sz="1100" b="0" kern="1200" dirty="0"/>
        </a:p>
      </dsp:txBody>
      <dsp:txXfrm>
        <a:off x="6291261" y="1239853"/>
        <a:ext cx="1531054" cy="649506"/>
      </dsp:txXfrm>
    </dsp:sp>
    <dsp:sp modelId="{910BB06C-168F-424D-8E68-4FE8B8B96094}">
      <dsp:nvSpPr>
        <dsp:cNvPr id="0" name=""/>
        <dsp:cNvSpPr/>
      </dsp:nvSpPr>
      <dsp:spPr>
        <a:xfrm>
          <a:off x="8388806" y="15009"/>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CD8D6D-C119-4F22-A903-13E9A956062D}">
      <dsp:nvSpPr>
        <dsp:cNvPr id="0" name=""/>
        <dsp:cNvSpPr/>
      </dsp:nvSpPr>
      <dsp:spPr>
        <a:xfrm>
          <a:off x="8587843" y="214046"/>
          <a:ext cx="535869" cy="5358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2A3796-D715-4278-B6F4-1B84D82D391B}">
      <dsp:nvSpPr>
        <dsp:cNvPr id="0" name=""/>
        <dsp:cNvSpPr/>
      </dsp:nvSpPr>
      <dsp:spPr>
        <a:xfrm>
          <a:off x="8090251" y="1239853"/>
          <a:ext cx="1531054" cy="64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ES" sz="1100" b="0" kern="1200" dirty="0"/>
            <a:t>Proporcionar una interfaz intuitiva y accesible</a:t>
          </a:r>
          <a:endParaRPr lang="en-US" sz="1100" b="0" kern="1200" dirty="0"/>
        </a:p>
      </dsp:txBody>
      <dsp:txXfrm>
        <a:off x="8090251" y="1239853"/>
        <a:ext cx="1531054" cy="649506"/>
      </dsp:txXfrm>
    </dsp:sp>
    <dsp:sp modelId="{4BCB8BD1-4BBB-42B1-876A-D21857B79435}">
      <dsp:nvSpPr>
        <dsp:cNvPr id="0" name=""/>
        <dsp:cNvSpPr/>
      </dsp:nvSpPr>
      <dsp:spPr>
        <a:xfrm>
          <a:off x="4790828" y="2272123"/>
          <a:ext cx="933943" cy="9339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086567-B1EE-4577-9D75-9D9AF8B0E2EA}">
      <dsp:nvSpPr>
        <dsp:cNvPr id="0" name=""/>
        <dsp:cNvSpPr/>
      </dsp:nvSpPr>
      <dsp:spPr>
        <a:xfrm>
          <a:off x="4989865" y="2471160"/>
          <a:ext cx="535869" cy="5358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8EAF4-48A3-499A-9347-A05AD03ABE75}">
      <dsp:nvSpPr>
        <dsp:cNvPr id="0" name=""/>
        <dsp:cNvSpPr/>
      </dsp:nvSpPr>
      <dsp:spPr>
        <a:xfrm>
          <a:off x="20276" y="3307113"/>
          <a:ext cx="10475047" cy="1029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s-ES" sz="2400" b="1" kern="1200" dirty="0"/>
            <a:t>facilitar el seguimiento conjunto de series de televisión favoritas para grupos de usuarios como familias o amigos </a:t>
          </a:r>
          <a:endParaRPr lang="en-US" sz="2400" b="1" kern="1200" dirty="0"/>
        </a:p>
      </dsp:txBody>
      <dsp:txXfrm>
        <a:off x="20276" y="3307113"/>
        <a:ext cx="10475047" cy="10292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34CAC-0290-514D-8BD7-ABECED02402E}">
      <dsp:nvSpPr>
        <dsp:cNvPr id="0" name=""/>
        <dsp:cNvSpPr/>
      </dsp:nvSpPr>
      <dsp:spPr>
        <a:xfrm>
          <a:off x="0" y="39687"/>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a:solidFill>
                <a:prstClr val="white"/>
              </a:solidFill>
              <a:latin typeface="Calibri" panose="020F0502020204030204" pitchFamily="34" charset="0"/>
              <a:ea typeface="+mn-ea"/>
              <a:cs typeface="Calibri" panose="020F0502020204030204" pitchFamily="34" charset="0"/>
            </a:rPr>
            <a:t>The Movie </a:t>
          </a:r>
          <a:r>
            <a:rPr lang="es-ES" sz="3900" kern="1200" dirty="0" err="1">
              <a:solidFill>
                <a:prstClr val="white"/>
              </a:solidFill>
              <a:latin typeface="Calibri" panose="020F0502020204030204" pitchFamily="34" charset="0"/>
              <a:ea typeface="+mn-ea"/>
              <a:cs typeface="Calibri" panose="020F0502020204030204" pitchFamily="34" charset="0"/>
            </a:rPr>
            <a:t>DataBase</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0" y="39687"/>
        <a:ext cx="3286125" cy="1971675"/>
      </dsp:txXfrm>
    </dsp:sp>
    <dsp:sp modelId="{5BF5A830-344F-3C4C-B7FB-8EB12B2B5C30}">
      <dsp:nvSpPr>
        <dsp:cNvPr id="0" name=""/>
        <dsp:cNvSpPr/>
      </dsp:nvSpPr>
      <dsp:spPr>
        <a:xfrm>
          <a:off x="3614737" y="39687"/>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a:solidFill>
                <a:prstClr val="white"/>
              </a:solidFill>
              <a:latin typeface="Calibri" panose="020F0502020204030204" pitchFamily="34" charset="0"/>
              <a:ea typeface="+mn-ea"/>
              <a:cs typeface="Calibri" panose="020F0502020204030204" pitchFamily="34" charset="0"/>
            </a:rPr>
            <a:t>Docker</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3614737" y="39687"/>
        <a:ext cx="3286125" cy="1971675"/>
      </dsp:txXfrm>
    </dsp:sp>
    <dsp:sp modelId="{B3844B34-A775-F34D-9B76-060AC19A1731}">
      <dsp:nvSpPr>
        <dsp:cNvPr id="0" name=""/>
        <dsp:cNvSpPr/>
      </dsp:nvSpPr>
      <dsp:spPr>
        <a:xfrm>
          <a:off x="7229475" y="39687"/>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a:solidFill>
                <a:prstClr val="white"/>
              </a:solidFill>
              <a:latin typeface="Calibri" panose="020F0502020204030204" pitchFamily="34" charset="0"/>
              <a:ea typeface="+mn-ea"/>
              <a:cs typeface="Calibri" panose="020F0502020204030204" pitchFamily="34" charset="0"/>
            </a:rPr>
            <a:t>MariaDB</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7229475" y="39687"/>
        <a:ext cx="3286125" cy="1971675"/>
      </dsp:txXfrm>
    </dsp:sp>
    <dsp:sp modelId="{8EB0A151-DA35-9842-A01C-99D94237C996}">
      <dsp:nvSpPr>
        <dsp:cNvPr id="0" name=""/>
        <dsp:cNvSpPr/>
      </dsp:nvSpPr>
      <dsp:spPr>
        <a:xfrm>
          <a:off x="0" y="2339975"/>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a:solidFill>
                <a:prstClr val="white"/>
              </a:solidFill>
              <a:latin typeface="Calibri" panose="020F0502020204030204" pitchFamily="34" charset="0"/>
              <a:ea typeface="+mn-ea"/>
              <a:cs typeface="Calibri" panose="020F0502020204030204" pitchFamily="34" charset="0"/>
            </a:rPr>
            <a:t>API</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0" y="2339975"/>
        <a:ext cx="3286125" cy="1971675"/>
      </dsp:txXfrm>
    </dsp:sp>
    <dsp:sp modelId="{22A32D7D-CD5F-5642-9E53-07E46F645495}">
      <dsp:nvSpPr>
        <dsp:cNvPr id="0" name=""/>
        <dsp:cNvSpPr/>
      </dsp:nvSpPr>
      <dsp:spPr>
        <a:xfrm>
          <a:off x="3614737" y="2339975"/>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err="1">
              <a:solidFill>
                <a:prstClr val="white"/>
              </a:solidFill>
              <a:latin typeface="Calibri" panose="020F0502020204030204" pitchFamily="34" charset="0"/>
              <a:ea typeface="+mn-ea"/>
              <a:cs typeface="Calibri" panose="020F0502020204030204" pitchFamily="34" charset="0"/>
            </a:rPr>
            <a:t>Cloudflare</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3614737" y="2339975"/>
        <a:ext cx="3286125" cy="1971675"/>
      </dsp:txXfrm>
    </dsp:sp>
    <dsp:sp modelId="{712D3486-6B88-A640-880A-BA1513D06CD1}">
      <dsp:nvSpPr>
        <dsp:cNvPr id="0" name=""/>
        <dsp:cNvSpPr/>
      </dsp:nvSpPr>
      <dsp:spPr>
        <a:xfrm>
          <a:off x="7229475" y="2339975"/>
          <a:ext cx="3286125" cy="19716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ES" sz="3900" kern="1200" dirty="0" err="1">
              <a:solidFill>
                <a:prstClr val="white"/>
              </a:solidFill>
              <a:latin typeface="Calibri" panose="020F0502020204030204" pitchFamily="34" charset="0"/>
              <a:ea typeface="+mn-ea"/>
              <a:cs typeface="Calibri" panose="020F0502020204030204" pitchFamily="34" charset="0"/>
            </a:rPr>
            <a:t>Traefik</a:t>
          </a:r>
          <a:endParaRPr lang="en-US" sz="3900" kern="1200" dirty="0">
            <a:solidFill>
              <a:prstClr val="white"/>
            </a:solidFill>
            <a:latin typeface="Calibri" panose="020F0502020204030204" pitchFamily="34" charset="0"/>
            <a:ea typeface="+mn-ea"/>
            <a:cs typeface="Calibri" panose="020F0502020204030204" pitchFamily="34" charset="0"/>
          </a:endParaRPr>
        </a:p>
      </dsp:txBody>
      <dsp:txXfrm>
        <a:off x="7229475" y="2339975"/>
        <a:ext cx="3286125" cy="19716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A31-FF79-445B-A20C-B5FF53D15584}">
      <dsp:nvSpPr>
        <dsp:cNvPr id="0" name=""/>
        <dsp:cNvSpPr/>
      </dsp:nvSpPr>
      <dsp:spPr>
        <a:xfrm>
          <a:off x="1963800" y="8485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352F-72F6-4C40-A7AA-77EA8E094B87}">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latin typeface="Calibri" panose="020F0502020204030204" pitchFamily="34" charset="0"/>
              <a:cs typeface="Calibri" panose="020F0502020204030204" pitchFamily="34" charset="0"/>
            </a:rPr>
            <a:t>Endpoints</a:t>
          </a:r>
        </a:p>
      </dsp:txBody>
      <dsp:txXfrm>
        <a:off x="559800" y="2474724"/>
        <a:ext cx="4320000" cy="648000"/>
      </dsp:txXfrm>
    </dsp:sp>
    <dsp:sp modelId="{620B846B-820D-46D9-B812-FB8DF68CCDB3}">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D1C0C3E2-D3F2-4562-AD10-6DA73FE45DC6}">
      <dsp:nvSpPr>
        <dsp:cNvPr id="0" name=""/>
        <dsp:cNvSpPr/>
      </dsp:nvSpPr>
      <dsp:spPr>
        <a:xfrm>
          <a:off x="7039800" y="8485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AC886-E5A5-46E9-B452-A570CEA88DC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t>Conex</a:t>
          </a:r>
          <a:r>
            <a:rPr lang="es-ES" sz="2600" kern="1200" dirty="0">
              <a:latin typeface="Calibri" panose="020F0502020204030204" pitchFamily="34" charset="0"/>
              <a:cs typeface="Calibri" panose="020F0502020204030204" pitchFamily="34" charset="0"/>
            </a:rPr>
            <a:t>ión con la base de d</a:t>
          </a:r>
          <a:r>
            <a:rPr lang="es-ES" sz="2600" kern="1200" dirty="0"/>
            <a:t>atos</a:t>
          </a:r>
          <a:endParaRPr lang="en-US" sz="2600" kern="1200" dirty="0"/>
        </a:p>
      </dsp:txBody>
      <dsp:txXfrm>
        <a:off x="5635800" y="2474724"/>
        <a:ext cx="4320000" cy="648000"/>
      </dsp:txXfrm>
    </dsp:sp>
    <dsp:sp modelId="{3ACDC2C1-F63D-4952-94C3-ECF2BC570E45}">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EF770-E840-E14A-A4D4-F0FA72CCB146}">
      <dsp:nvSpPr>
        <dsp:cNvPr id="0" name=""/>
        <dsp:cNvSpPr/>
      </dsp:nvSpPr>
      <dsp:spPr>
        <a:xfrm>
          <a:off x="0" y="250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Usuarios</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51530"/>
        <a:ext cx="10462598" cy="489878"/>
      </dsp:txXfrm>
    </dsp:sp>
    <dsp:sp modelId="{EDF7FA18-5FD3-1345-AFDA-4106963A247A}">
      <dsp:nvSpPr>
        <dsp:cNvPr id="0" name=""/>
        <dsp:cNvSpPr/>
      </dsp:nvSpPr>
      <dsp:spPr>
        <a:xfrm>
          <a:off x="0" y="651429"/>
          <a:ext cx="10515600" cy="542880"/>
        </a:xfrm>
        <a:prstGeom prst="roundRect">
          <a:avLst/>
        </a:prstGeom>
        <a:solidFill>
          <a:schemeClr val="accent1">
            <a:hueOff val="0"/>
            <a:satOff val="0"/>
            <a:lum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Grupos</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677930"/>
        <a:ext cx="10462598" cy="489878"/>
      </dsp:txXfrm>
    </dsp:sp>
    <dsp:sp modelId="{4FF2D8AE-6793-7144-976B-BBCC7D9C5F0D}">
      <dsp:nvSpPr>
        <dsp:cNvPr id="0" name=""/>
        <dsp:cNvSpPr/>
      </dsp:nvSpPr>
      <dsp:spPr>
        <a:xfrm>
          <a:off x="0" y="12778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err="1">
              <a:solidFill>
                <a:prstClr val="white"/>
              </a:solidFill>
              <a:latin typeface="Calibri" panose="020F0502020204030204" pitchFamily="34" charset="0"/>
              <a:ea typeface="+mn-ea"/>
              <a:cs typeface="Calibri" panose="020F0502020204030204" pitchFamily="34" charset="0"/>
            </a:rPr>
            <a:t>Usuario</a:t>
          </a:r>
          <a:r>
            <a:rPr lang="es-ES" sz="2200" kern="1200" dirty="0" err="1"/>
            <a:t>_Grupo</a:t>
          </a:r>
          <a:endParaRPr lang="en-US" sz="2200" kern="1200" dirty="0"/>
        </a:p>
      </dsp:txBody>
      <dsp:txXfrm>
        <a:off x="26501" y="1304330"/>
        <a:ext cx="10462598" cy="489878"/>
      </dsp:txXfrm>
    </dsp:sp>
    <dsp:sp modelId="{62F5F827-5A69-3B4D-97FC-EA61341E0F34}">
      <dsp:nvSpPr>
        <dsp:cNvPr id="0" name=""/>
        <dsp:cNvSpPr/>
      </dsp:nvSpPr>
      <dsp:spPr>
        <a:xfrm>
          <a:off x="0" y="19042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Series</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1930730"/>
        <a:ext cx="10462598" cy="489878"/>
      </dsp:txXfrm>
    </dsp:sp>
    <dsp:sp modelId="{E6461BF0-8634-AD4E-91C4-2F8D74A4B1E0}">
      <dsp:nvSpPr>
        <dsp:cNvPr id="0" name=""/>
        <dsp:cNvSpPr/>
      </dsp:nvSpPr>
      <dsp:spPr>
        <a:xfrm>
          <a:off x="0" y="25306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Capitulo</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2557130"/>
        <a:ext cx="10462598" cy="489878"/>
      </dsp:txXfrm>
    </dsp:sp>
    <dsp:sp modelId="{B5FCF2CD-A9C4-DC48-90F9-2A587097243B}">
      <dsp:nvSpPr>
        <dsp:cNvPr id="0" name=""/>
        <dsp:cNvSpPr/>
      </dsp:nvSpPr>
      <dsp:spPr>
        <a:xfrm>
          <a:off x="0" y="31570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Visualizaciones</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3183530"/>
        <a:ext cx="10462598" cy="489878"/>
      </dsp:txXfrm>
    </dsp:sp>
    <dsp:sp modelId="{3FCF2716-E253-894F-B009-CFA2D5A4538A}">
      <dsp:nvSpPr>
        <dsp:cNvPr id="0" name=""/>
        <dsp:cNvSpPr/>
      </dsp:nvSpPr>
      <dsp:spPr>
        <a:xfrm>
          <a:off x="0" y="3783429"/>
          <a:ext cx="10515600" cy="542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solidFill>
                <a:prstClr val="white"/>
              </a:solidFill>
              <a:latin typeface="Calibri" panose="020F0502020204030204" pitchFamily="34" charset="0"/>
              <a:ea typeface="+mn-ea"/>
              <a:cs typeface="Calibri" panose="020F0502020204030204" pitchFamily="34" charset="0"/>
            </a:rPr>
            <a:t>Comentarios</a:t>
          </a:r>
          <a:r>
            <a:rPr lang="es-ES" sz="2200" kern="1200" dirty="0"/>
            <a:t> </a:t>
          </a:r>
          <a:r>
            <a:rPr lang="es-ES" sz="2200" kern="1200" dirty="0">
              <a:solidFill>
                <a:prstClr val="white"/>
              </a:solidFill>
              <a:latin typeface="Calibri" panose="020F0502020204030204" pitchFamily="34" charset="0"/>
              <a:ea typeface="+mn-ea"/>
              <a:cs typeface="Calibri" panose="020F0502020204030204" pitchFamily="34" charset="0"/>
            </a:rPr>
            <a:t>Serie</a:t>
          </a:r>
          <a:endParaRPr lang="en-US" sz="2200" kern="1200" dirty="0">
            <a:solidFill>
              <a:prstClr val="white"/>
            </a:solidFill>
            <a:latin typeface="Calibri" panose="020F0502020204030204" pitchFamily="34" charset="0"/>
            <a:ea typeface="+mn-ea"/>
            <a:cs typeface="Calibri" panose="020F0502020204030204" pitchFamily="34" charset="0"/>
          </a:endParaRPr>
        </a:p>
      </dsp:txBody>
      <dsp:txXfrm>
        <a:off x="26501" y="3809930"/>
        <a:ext cx="10462598" cy="489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F194-0AA6-5A41-B8D2-B905452E2987}">
      <dsp:nvSpPr>
        <dsp:cNvPr id="0" name=""/>
        <dsp:cNvSpPr/>
      </dsp:nvSpPr>
      <dsp:spPr>
        <a:xfrm>
          <a:off x="810025" y="240"/>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t>Cl</a:t>
          </a:r>
          <a:r>
            <a:rPr lang="es-ES" sz="4300" kern="1200" dirty="0" err="1">
              <a:latin typeface="Calibri" panose="020F0502020204030204" pitchFamily="34" charset="0"/>
              <a:cs typeface="Calibri" panose="020F0502020204030204" pitchFamily="34" charset="0"/>
            </a:rPr>
            <a:t>oudflare</a:t>
          </a:r>
          <a:r>
            <a:rPr lang="es-ES" sz="4300" kern="1200" dirty="0">
              <a:latin typeface="Calibri" panose="020F0502020204030204" pitchFamily="34" charset="0"/>
              <a:cs typeface="Calibri" panose="020F0502020204030204" pitchFamily="34" charset="0"/>
            </a:rPr>
            <a:t> (</a:t>
          </a:r>
          <a:r>
            <a:rPr lang="es-ES" sz="4300" kern="1200" dirty="0" err="1">
              <a:latin typeface="Calibri" panose="020F0502020204030204" pitchFamily="34" charset="0"/>
              <a:cs typeface="Calibri" panose="020F0502020204030204" pitchFamily="34" charset="0"/>
            </a:rPr>
            <a:t>Tunel</a:t>
          </a:r>
          <a:r>
            <a:rPr lang="es-ES" sz="4300" kern="1200" dirty="0">
              <a:latin typeface="Calibri" panose="020F0502020204030204" pitchFamily="34" charset="0"/>
              <a:cs typeface="Calibri" panose="020F0502020204030204" pitchFamily="34" charset="0"/>
            </a:rPr>
            <a:t>)</a:t>
          </a:r>
          <a:endParaRPr lang="en-US" sz="4300" kern="1200" dirty="0">
            <a:latin typeface="Calibri" panose="020F0502020204030204" pitchFamily="34" charset="0"/>
            <a:cs typeface="Calibri" panose="020F0502020204030204" pitchFamily="34" charset="0"/>
          </a:endParaRPr>
        </a:p>
      </dsp:txBody>
      <dsp:txXfrm>
        <a:off x="810025" y="240"/>
        <a:ext cx="3346812" cy="2008087"/>
      </dsp:txXfrm>
    </dsp:sp>
    <dsp:sp modelId="{36342160-4425-1B4F-9B60-2B5983A6F79C}">
      <dsp:nvSpPr>
        <dsp:cNvPr id="0" name=""/>
        <dsp:cNvSpPr/>
      </dsp:nvSpPr>
      <dsp:spPr>
        <a:xfrm>
          <a:off x="810025" y="2343009"/>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Traefik</a:t>
          </a:r>
          <a:r>
            <a:rPr lang="es-ES" sz="4300" kern="1200" dirty="0">
              <a:latin typeface="Calibri" panose="020F0502020204030204" pitchFamily="34" charset="0"/>
              <a:cs typeface="Calibri" panose="020F0502020204030204" pitchFamily="34" charset="0"/>
            </a:rPr>
            <a:t> (Proxy Inverso)</a:t>
          </a:r>
          <a:endParaRPr lang="en-US" sz="4300" kern="1200" dirty="0">
            <a:latin typeface="Calibri" panose="020F0502020204030204" pitchFamily="34" charset="0"/>
            <a:cs typeface="Calibri" panose="020F0502020204030204" pitchFamily="34" charset="0"/>
          </a:endParaRPr>
        </a:p>
      </dsp:txBody>
      <dsp:txXfrm>
        <a:off x="810025" y="2343009"/>
        <a:ext cx="3346812" cy="20080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95C71-D746-6449-8C38-9D93A2F15739}">
      <dsp:nvSpPr>
        <dsp:cNvPr id="0" name=""/>
        <dsp:cNvSpPr/>
      </dsp:nvSpPr>
      <dsp:spPr>
        <a:xfrm>
          <a:off x="0" y="365994"/>
          <a:ext cx="10515600" cy="1587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Funcionalidades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Componentes </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Estilos</a:t>
          </a:r>
        </a:p>
      </dsp:txBody>
      <dsp:txXfrm>
        <a:off x="0" y="365994"/>
        <a:ext cx="10515600" cy="1587599"/>
      </dsp:txXfrm>
    </dsp:sp>
    <dsp:sp modelId="{04CE6D66-9BB6-884D-B608-892438AD7222}">
      <dsp:nvSpPr>
        <dsp:cNvPr id="0" name=""/>
        <dsp:cNvSpPr/>
      </dsp:nvSpPr>
      <dsp:spPr>
        <a:xfrm>
          <a:off x="525780" y="56034"/>
          <a:ext cx="7360920"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s-ES" sz="2100" kern="1200" dirty="0">
              <a:latin typeface="Calibri" panose="020F0502020204030204" pitchFamily="34" charset="0"/>
              <a:cs typeface="Calibri" panose="020F0502020204030204" pitchFamily="34" charset="0"/>
            </a:rPr>
            <a:t>React Native</a:t>
          </a:r>
        </a:p>
      </dsp:txBody>
      <dsp:txXfrm>
        <a:off x="556042" y="86296"/>
        <a:ext cx="7300396" cy="559396"/>
      </dsp:txXfrm>
    </dsp:sp>
    <dsp:sp modelId="{67F91FD3-B009-7541-B7D3-4B0B03DFC8E5}">
      <dsp:nvSpPr>
        <dsp:cNvPr id="0" name=""/>
        <dsp:cNvSpPr/>
      </dsp:nvSpPr>
      <dsp:spPr>
        <a:xfrm>
          <a:off x="0" y="2376954"/>
          <a:ext cx="10515600" cy="19183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Pantalla de Inicio</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Comentarios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Serie</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Temporada</a:t>
          </a:r>
        </a:p>
      </dsp:txBody>
      <dsp:txXfrm>
        <a:off x="0" y="2376954"/>
        <a:ext cx="10515600" cy="1918349"/>
      </dsp:txXfrm>
    </dsp:sp>
    <dsp:sp modelId="{0E771A61-A581-6649-B471-A76992F882C9}">
      <dsp:nvSpPr>
        <dsp:cNvPr id="0" name=""/>
        <dsp:cNvSpPr/>
      </dsp:nvSpPr>
      <dsp:spPr>
        <a:xfrm>
          <a:off x="525780" y="2066994"/>
          <a:ext cx="7360920" cy="619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s-ES" sz="2100" kern="1200" dirty="0">
              <a:latin typeface="Calibri" panose="020F0502020204030204" pitchFamily="34" charset="0"/>
              <a:cs typeface="Calibri" panose="020F0502020204030204" pitchFamily="34" charset="0"/>
            </a:rPr>
            <a:t>Ejemplos</a:t>
          </a:r>
        </a:p>
      </dsp:txBody>
      <dsp:txXfrm>
        <a:off x="556042" y="2097256"/>
        <a:ext cx="7300396" cy="55939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0C2D-51A3-1E4C-ADB1-6736ADBE97BA}" type="datetimeFigureOut">
              <a:rPr lang="es-ES" smtClean="0"/>
              <a:t>7/5/24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8FD9F-FD81-3148-B3B4-95643330FD61}" type="slidenum">
              <a:rPr lang="es-ES" smtClean="0"/>
              <a:t>‹Nº›</a:t>
            </a:fld>
            <a:endParaRPr lang="es-ES"/>
          </a:p>
        </p:txBody>
      </p:sp>
    </p:spTree>
    <p:extLst>
      <p:ext uri="{BB962C8B-B14F-4D97-AF65-F5344CB8AC3E}">
        <p14:creationId xmlns:p14="http://schemas.microsoft.com/office/powerpoint/2010/main" val="173915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Buenas tardes, soy Diego Viñals Lage,</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alumno de Ingeniería Informática. Les voy a presentar</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mi proyecto fin de grado, que va sobre la creación de una aplicación móvil que permita gestionar las series de televisión para grupos familiares o grupos de amigos.</a:t>
            </a:r>
          </a:p>
          <a:p>
            <a:endParaRPr lang="es-ES" dirty="0"/>
          </a:p>
        </p:txBody>
      </p:sp>
      <p:sp>
        <p:nvSpPr>
          <p:cNvPr id="4" name="Marcador de número de diapositiva 3"/>
          <p:cNvSpPr>
            <a:spLocks noGrp="1"/>
          </p:cNvSpPr>
          <p:nvPr>
            <p:ph type="sldNum" sz="quarter" idx="10"/>
          </p:nvPr>
        </p:nvSpPr>
        <p:spPr/>
        <p:txBody>
          <a:bodyPr/>
          <a:lstStyle/>
          <a:p>
            <a:fld id="{83F8FD9F-FD81-3148-B3B4-95643330FD61}" type="slidenum">
              <a:rPr lang="es-ES" smtClean="0"/>
              <a:t>1</a:t>
            </a:fld>
            <a:endParaRPr lang="es-ES"/>
          </a:p>
        </p:txBody>
      </p:sp>
    </p:spTree>
    <p:extLst>
      <p:ext uri="{BB962C8B-B14F-4D97-AF65-F5344CB8AC3E}">
        <p14:creationId xmlns:p14="http://schemas.microsoft.com/office/powerpoint/2010/main" val="36756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 diagrama que nos ayuda a entender cómo funciona el tráfico de la petición desde la app móvil hasta la base de datos y cómo vuelve. Veamos cómo sería este proceso al crear un usuario.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Primero, la app recoge los datos y los envía al DNS.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actuando como DNS, crea un túnel entre la aplicación y el servidor, y redirige los datos al contenedor de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al detectar que se trata de una petición a la API, pasa los datos y el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 contenedor de la API, en este caso al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 creación, donde se ejecuta la sentencia SQL 'CREATE usuario' con los datos proporcionados.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Si la API necesitara enviar información de vuelta a la aplicación, el proceso sería el mismo pero en dirección inversa, como se muestra en el diagrama.</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10</a:t>
            </a:fld>
            <a:endParaRPr lang="es-ES"/>
          </a:p>
        </p:txBody>
      </p:sp>
    </p:spTree>
    <p:extLst>
      <p:ext uri="{BB962C8B-B14F-4D97-AF65-F5344CB8AC3E}">
        <p14:creationId xmlns:p14="http://schemas.microsoft.com/office/powerpoint/2010/main" val="4113931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frontend se ha desarrollado en React Native, lo que permite compilar la aplicación tanto para Android como para iPhone, convirtiéndola en una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aplicacion</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accesible para todo tipo de usuarios.</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ha utilizado junto con Expo, que me permite ver en el simulador cómo queda la app y cómo funciona en tiempo real. Luego, Expo se encarga de tomar el código de React y compilarlo para la plataforma deseada.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código se compone de funcionalidades, como por ejemplo, mostrar series, marcar como visto, enviar comentarios, etc. Los componentes se encargan de visualizar la aplicación; son similares a HTML, pero no exactamente iguales. Por último, los estilos, que determinan cómo se verá la aplicación, son similares a CSS pero con sintaxis propia.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 continuación, veremos algunos ejemplos de pantallas de la aplicación.</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11</a:t>
            </a:fld>
            <a:endParaRPr lang="es-ES"/>
          </a:p>
        </p:txBody>
      </p:sp>
    </p:spTree>
    <p:extLst>
      <p:ext uri="{BB962C8B-B14F-4D97-AF65-F5344CB8AC3E}">
        <p14:creationId xmlns:p14="http://schemas.microsoft.com/office/powerpoint/2010/main" val="429482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unos ejemplos de cómo se muestra una serie que se está viendo, incluyendo su descripción y quién va por qué capítulo.</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Podemos ver que Diego va por el capítulo XX. También podemos ver el chat de una serie, la pantalla de inicio con las series en el grupo de Diego, con los botones, etc. Aquí vemos cómo se detalla una temporada, con botones de 'visto' en verde, lo que indica que ya se ha visto el capítulo, y de 'marcar como visto' en azul, para los que no se han visto.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pueden marcar y desmarcar capítulos como vistos y no vistos, por si hubiera algún error al marcar. Más adelante en la demo, veremos el resto de pantallas y cómo se comportan.</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12</a:t>
            </a:fld>
            <a:endParaRPr lang="es-ES"/>
          </a:p>
        </p:txBody>
      </p:sp>
    </p:spTree>
    <p:extLst>
      <p:ext uri="{BB962C8B-B14F-4D97-AF65-F5344CB8AC3E}">
        <p14:creationId xmlns:p14="http://schemas.microsoft.com/office/powerpoint/2010/main" val="173477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el despliegue, se ha optado por lanzar tanto en Google Play como en Apple Store. Al principio, pensaba que Google Play sería más sencillo, pero resultó ser lo contrario. </a:t>
            </a:r>
          </a:p>
          <a:p>
            <a:pPr>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esto, ha sido necesario crear cuentas en ambas tiendas y rellenar todos los datos que solicitan para poder realizar el despliegue, tales como el nombre, capturas de pantalla, descripción, versión, etc.</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vamos a explicar el proceso de despliegue en amabas tiendas</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13</a:t>
            </a:fld>
            <a:endParaRPr lang="es-ES"/>
          </a:p>
        </p:txBody>
      </p:sp>
    </p:spTree>
    <p:extLst>
      <p:ext uri="{BB962C8B-B14F-4D97-AF65-F5344CB8AC3E}">
        <p14:creationId xmlns:p14="http://schemas.microsoft.com/office/powerpoint/2010/main" val="103867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método de despliegue de Android es el siguiente: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compila con Expo la aplicación en Android, y esto crea un archivo ABB. Este archivo contiene la versión y la aplicación.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Luego, lo subimos a Google Play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Console</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añadimos el nombre y la descripción. Creamos una prueba interna a la que solo pueden acceder usuarios específicos, y con esto obtenemos el acceso a la prueba cerrada.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prueba es similar a la interna, pero la aplicación es revisada por los miembros de Google para comprobar que es estable y funciona correctamente, por lo que tardan unos días en otorgar acceso a la prueba cerrada.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prueba abierta es una etapa en la que, con el link de descarga, ya se puede descargar la aplicación; en la prueba cerrada, yo tengo que añadir el email del probador para que pueda descargar la aplicación. Una vez que se tenga a 20 probadores durante 15 días en prueba cerrada, Google otorga acceso a la prueba abierta y a la producción.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se encuentra en el estado de prueba cerrada.</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14</a:t>
            </a:fld>
            <a:endParaRPr lang="es-ES"/>
          </a:p>
        </p:txBody>
      </p:sp>
    </p:spTree>
    <p:extLst>
      <p:ext uri="{BB962C8B-B14F-4D97-AF65-F5344CB8AC3E}">
        <p14:creationId xmlns:p14="http://schemas.microsoft.com/office/powerpoint/2010/main" val="4275276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proceso es similar al despliegue en Android. Se compila el archivo en Apple, que devuelve un archivo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ipa</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se sube a Apple Store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Connect</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comienza la prueba interna. A esta prueba solo pueden acceder miembros del equipo de probadores, seleccionados manualmente por mí.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terminada esta prueba, se pasa a la prueba cerrada, en la que Apple revisa la aplicación para asegurar su fiabilidad. A esta prueba solo se puede acceder mediante un enlace de invitación, pero cualquier persona con este enlace puede entrar, a diferencia de Google, que requiere un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aceptada en la prueba cerrada, se completa toda la información necesaria y se sube al Apple Store. Este proceso tarda unos días ya que la aplicación es revisada de nuevo por el equipo de Apple.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está disponible en el Apple Store, de hecho, si la buscas, la puedes descargar como cualquier otra aplicación</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15</a:t>
            </a:fld>
            <a:endParaRPr lang="es-ES"/>
          </a:p>
        </p:txBody>
      </p:sp>
    </p:spTree>
    <p:extLst>
      <p:ext uri="{BB962C8B-B14F-4D97-AF65-F5344CB8AC3E}">
        <p14:creationId xmlns:p14="http://schemas.microsoft.com/office/powerpoint/2010/main" val="231589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el video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16</a:t>
            </a:fld>
            <a:endParaRPr lang="es-ES"/>
          </a:p>
        </p:txBody>
      </p:sp>
    </p:spTree>
    <p:extLst>
      <p:ext uri="{BB962C8B-B14F-4D97-AF65-F5344CB8AC3E}">
        <p14:creationId xmlns:p14="http://schemas.microsoft.com/office/powerpoint/2010/main" val="256012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Se llega a la conclusión con esta app de que el objetivo principal ha sido alcanzado, al igual que todos los objetivos específicos, excepto uno, ya que no se ha implementado la visualización de estadísticas.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17</a:t>
            </a:fld>
            <a:endParaRPr lang="es-ES"/>
          </a:p>
        </p:txBody>
      </p:sp>
    </p:spTree>
    <p:extLst>
      <p:ext uri="{BB962C8B-B14F-4D97-AF65-F5344CB8AC3E}">
        <p14:creationId xmlns:p14="http://schemas.microsoft.com/office/powerpoint/2010/main" val="1398046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00" dirty="0">
                <a:effectLst/>
                <a:latin typeface="Aptos" panose="020B0004020202020204" pitchFamily="34" charset="0"/>
                <a:ea typeface="Aptos" panose="020B0004020202020204" pitchFamily="34" charset="0"/>
                <a:cs typeface="Times New Roman" panose="02020603050405020304" pitchFamily="18" charset="0"/>
              </a:rPr>
              <a:t>Como conclusión, se ha desarrollado una app que está desplegada actualmente en iOS y en prueba cerrada en Google, pero es cuestión de tiempo que esté subida en Google Play</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18</a:t>
            </a:fld>
            <a:endParaRPr lang="es-ES"/>
          </a:p>
        </p:txBody>
      </p:sp>
    </p:spTree>
    <p:extLst>
      <p:ext uri="{BB962C8B-B14F-4D97-AF65-F5344CB8AC3E}">
        <p14:creationId xmlns:p14="http://schemas.microsoft.com/office/powerpoint/2010/main" val="393276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Para</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comenzar, h</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aré una breve introducción al problema que se pretende resolver, así como la solución y la motivación que me ha llevado a realizar este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Explicare la metodología que se siguió y sus pasos.</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Comentaré los objetivos propuestos al principio del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Explicaré el Backend y frontend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Cómo funciona el proceso de despliegue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Enseñaré</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u</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na breve demo y, por último, las conclusiones.</a:t>
            </a:r>
          </a:p>
          <a:p>
            <a:endParaRPr lang="es-ES" sz="1800"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a:t>
            </a:fld>
            <a:endParaRPr lang="es-ES"/>
          </a:p>
        </p:txBody>
      </p:sp>
    </p:spTree>
    <p:extLst>
      <p:ext uri="{BB962C8B-B14F-4D97-AF65-F5344CB8AC3E}">
        <p14:creationId xmlns:p14="http://schemas.microsoft.com/office/powerpoint/2010/main" val="332565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problema que se presenta es el problema de la gestión de series, en un grupo familiar se puede dar el caso de que los hijos han visto un capítulo más que los padres, y en este caso los padres no sabrían porque capitulo van los hijos, y cuando se quiere ver la serie con la familia entera nos damos cuenta de que no se puede ver porque se va desfasado en la familia.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solución que se propone a este problema es la creación de una aplicación móvil en la que los distintos miembros de la familia vayan poniendo por donde van en las distintas series, para así poder ver de una manera sencilla como va cada uno.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motivación surge porque este problema descrito nos pasa en mi familia. Nosotros desde pequeños siempre hemos visto las series todos juntos, y es algo que es tradición en nuestra familia, pues hace unos años se fueron a vivir a estados unidos y cada cierto tiempo venían a España y seguíamos viendo las series juntos pero nos pasaba que nosotros no sabíamos que capítulos habían visto y cuales no, por lo que había cierto desorden y era casi imposible coordinarse.</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Con esta aplicación este problema quería resuelto, ya que cuando mis padres ven un capítulo de una serie, lo marcan, y nosotros ya sabemos que tenemos uno pendiente por ver.</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3</a:t>
            </a:fld>
            <a:endParaRPr lang="es-ES"/>
          </a:p>
        </p:txBody>
      </p:sp>
    </p:spTree>
    <p:extLst>
      <p:ext uri="{BB962C8B-B14F-4D97-AF65-F5344CB8AC3E}">
        <p14:creationId xmlns:p14="http://schemas.microsoft.com/office/powerpoint/2010/main" val="383054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 en cascada, esta metodología coincide con los paquetes de trabajo:</a:t>
            </a:r>
          </a:p>
          <a:p>
            <a:pPr marL="171450" indent="-171450">
              <a:buFontTx/>
              <a:buChar char="-"/>
            </a:pPr>
            <a:r>
              <a:rPr lang="es-ES" dirty="0"/>
              <a:t>Análisis de Requisitos: Se envió un formulario y con esa información se detallaron los requisitos funcionales y no funcionales.</a:t>
            </a:r>
          </a:p>
          <a:p>
            <a:pPr marL="171450" indent="-171450">
              <a:buFontTx/>
              <a:buChar char="-"/>
            </a:pPr>
            <a:r>
              <a:rPr lang="es-ES" dirty="0"/>
              <a:t>Diseño del sistema: Con estos requisitos se creó en Figma un diseño preliminar que se debía de seguir en la implementación del frontend</a:t>
            </a:r>
          </a:p>
          <a:p>
            <a:pPr marL="171450" indent="-171450">
              <a:buFontTx/>
              <a:buChar char="-"/>
            </a:pPr>
            <a:r>
              <a:rPr lang="es-ES" dirty="0"/>
              <a:t>Implementación: Realización del frontend y backend en React native y expo (para poder ver el código en tiempo real en simulador y luego hacer los </a:t>
            </a:r>
            <a:r>
              <a:rPr lang="es-ES" dirty="0" err="1"/>
              <a:t>builds</a:t>
            </a:r>
            <a:r>
              <a:rPr lang="es-ES" dirty="0"/>
              <a:t> de Android e iOS)</a:t>
            </a:r>
          </a:p>
          <a:p>
            <a:pPr marL="171450" indent="-171450">
              <a:buFontTx/>
              <a:buChar char="-"/>
            </a:pPr>
            <a:r>
              <a:rPr lang="es-ES" dirty="0"/>
              <a:t>Pruebas y calidad: </a:t>
            </a:r>
            <a:r>
              <a:rPr lang="es-ES" b="0" i="0" u="none" strike="noStrike" dirty="0">
                <a:solidFill>
                  <a:srgbClr val="ECECEC"/>
                </a:solidFill>
                <a:effectLst/>
                <a:highlight>
                  <a:srgbClr val="212121"/>
                </a:highlight>
                <a:latin typeface="Söhne"/>
              </a:rPr>
              <a:t>Se envió un enlace a ciertas personas junto con un documento en el que valoraban la aplicación, enviaban comentarios, etc.</a:t>
            </a:r>
          </a:p>
          <a:p>
            <a:pPr marL="171450" indent="-171450">
              <a:buFontTx/>
              <a:buChar char="-"/>
            </a:pPr>
            <a:r>
              <a:rPr lang="es-ES" b="0" i="0" u="none" strike="noStrike" dirty="0">
                <a:solidFill>
                  <a:srgbClr val="ECECEC"/>
                </a:solidFill>
                <a:effectLst/>
                <a:highlight>
                  <a:srgbClr val="212121"/>
                </a:highlight>
                <a:latin typeface="Söhne"/>
              </a:rPr>
              <a:t>Despliegue: Se subió la aplicación a Google y Apple.</a:t>
            </a:r>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4</a:t>
            </a:fld>
            <a:endParaRPr lang="es-ES"/>
          </a:p>
        </p:txBody>
      </p:sp>
    </p:spTree>
    <p:extLst>
      <p:ext uri="{BB962C8B-B14F-4D97-AF65-F5344CB8AC3E}">
        <p14:creationId xmlns:p14="http://schemas.microsoft.com/office/powerpoint/2010/main" val="238508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100" dirty="0">
                <a:effectLst/>
                <a:latin typeface="Aptos" panose="020B0004020202020204" pitchFamily="34" charset="0"/>
                <a:ea typeface="Aptos" panose="020B0004020202020204" pitchFamily="34" charset="0"/>
                <a:cs typeface="Times New Roman" panose="02020603050405020304" pitchFamily="18" charset="0"/>
              </a:rPr>
              <a:t>El objetivo principal es facilitar el seguimiento conjunto de series de televisión favoritas para grupos de usuarios como familias o amigos. Con este objetivo cumplido se resolvería el problema propuesto.</a:t>
            </a: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Los objetivos específicos serian:</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Facilitar la coordinación de visualización en grupos.</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Mejorar la toma de decisiones colectivas sobre qué ver</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Enriquecer la experiencia compartida de visualización mediante la creación de un espacio para comentarios </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Proporcionar una interfaz intuitiva y accesible</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Estadísticas de visualización </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5</a:t>
            </a:fld>
            <a:endParaRPr lang="es-ES"/>
          </a:p>
        </p:txBody>
      </p:sp>
    </p:spTree>
    <p:extLst>
      <p:ext uri="{BB962C8B-B14F-4D97-AF65-F5344CB8AC3E}">
        <p14:creationId xmlns:p14="http://schemas.microsoft.com/office/powerpoint/2010/main" val="1857340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Lo primero que hay que mencionar es que toda la información relacionada con las series de televisión se ha obtenido de una API (The Movie Database), que incluye datos como la descripción de la serie,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pósters</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temporadas,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backend se ha implementado en un servidor local, al cual la aplicación accede de manera global. Para ello, hemos utilizado Docker, lo que nos permite crear contenedores que necesitamos y facilita su comunicación entre ellos.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creó un contenedor de MariaDB que almacena la base de datos, la cual se modifica mediante la API que desarrollé (que es otro contenedor). También hemos utilizado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para acceder al servidor mediante un DNS y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gestiona el enrutamiento hacia el contenedor deseado.</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6</a:t>
            </a:fld>
            <a:endParaRPr lang="es-ES"/>
          </a:p>
        </p:txBody>
      </p:sp>
    </p:spTree>
    <p:extLst>
      <p:ext uri="{BB962C8B-B14F-4D97-AF65-F5344CB8AC3E}">
        <p14:creationId xmlns:p14="http://schemas.microsoft.com/office/powerpoint/2010/main" val="3205421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API que hemos creado contiene todos los endpoints necesarios para acceder a la información de la base de datos mediante los métodos GET, POST, DELETE y PUT.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API es la única forma de conexión con la base de datos, lo que significa que solo se puede modificar la base de datos a través de esta API o directamente mediante el contenedor de MariaDB. Ningún usuario externo tiene acceso directo a la base de datos.</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7</a:t>
            </a:fld>
            <a:endParaRPr lang="es-ES"/>
          </a:p>
        </p:txBody>
      </p:sp>
    </p:spTree>
    <p:extLst>
      <p:ext uri="{BB962C8B-B14F-4D97-AF65-F5344CB8AC3E}">
        <p14:creationId xmlns:p14="http://schemas.microsoft.com/office/powerpoint/2010/main" val="111446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contenedor funciona como la base de datos propiamente dicha. Alberga todas las tablas necesarias para almacenar la información, tales como las tablas de usuarios, series, grupos y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usuario_grupo</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indica a qué grupos pertenecen los usuarios), entre otras. </a:t>
            </a:r>
          </a:p>
          <a:p>
            <a:pPr algn="just">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Como se mencionó anteriormente, toda la información de las series se obtiene de una API externa. En nuestra tabla de Series y </a:t>
            </a:r>
            <a:r>
              <a:rPr lang="es-ES" sz="1800" b="1"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capitulos</a:t>
            </a: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solo almacenamos ciertos datos como el ID para facilitar una búsqueda más rápida de la información.</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8</a:t>
            </a:fld>
            <a:endParaRPr lang="es-ES"/>
          </a:p>
        </p:txBody>
      </p:sp>
    </p:spTree>
    <p:extLst>
      <p:ext uri="{BB962C8B-B14F-4D97-AF65-F5344CB8AC3E}">
        <p14:creationId xmlns:p14="http://schemas.microsoft.com/office/powerpoint/2010/main" val="232457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Aquí podemos ver cómo queda las relaciones entre las tablas, como el id de usuario se copia en las demás tablas etc.</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 cada tabla</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9</a:t>
            </a:fld>
            <a:endParaRPr lang="es-ES"/>
          </a:p>
        </p:txBody>
      </p:sp>
    </p:spTree>
    <p:extLst>
      <p:ext uri="{BB962C8B-B14F-4D97-AF65-F5344CB8AC3E}">
        <p14:creationId xmlns:p14="http://schemas.microsoft.com/office/powerpoint/2010/main" val="700886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91E74-C25A-A5C4-E206-FBEF648C84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7C30E7B-87CD-DEDF-9B4D-CC8DE794A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C1CA47-2CB1-3EF6-D142-4289FD1D8047}"/>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E1D77543-81FE-0DC7-0E4E-B20C8A5564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88D3DC-4F37-3716-DBBC-F995F0A86ED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05391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D4AED-21BB-838D-4C33-FE5B6512905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FCB592-B154-C226-F533-7B411B94AF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64750-F5C2-EFAC-2823-75E4C0A5FEB9}"/>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A7BD47B1-8C0D-BC04-5524-E956EC0667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BE9E72-430E-8DC1-1219-853105ADABED}"/>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68321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A139EB-10A1-8576-F6F7-B83846D76F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96B71B-029B-6B29-F4E1-81D3F4337A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05E8DB-47E0-E261-62A7-8274068D2800}"/>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456E9158-458B-6D8E-A1E0-2B3CE88B9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A161C6-C088-9D6E-8FFE-4A765D27128E}"/>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72281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E853-16D8-C21A-574A-D083D6319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577CA3-6B90-042B-FD00-52B88992C7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833A498-F6F2-D1F0-FE15-9ED0B74A50DD}"/>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779F2373-ABF7-9EA4-3FE0-241F62ABF12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C60AA8-D32A-4BD0-68EF-57C6B4446B6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571218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25F0D-D6F5-D2AA-D364-5DCF2C8856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A5B86C5-2096-805D-EBB1-BE8EAFD44D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C99FD5-838B-82B5-3402-0C2FD2313275}"/>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A3EC8CD3-25AB-53E8-FFE2-AE35D3971F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EA73A-53EB-3D7E-EA54-DA692799A24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251373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77FD6-C638-BC23-57CE-8E0EFC0E4D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D8211F6-9830-323B-9AD8-37F4E1C0B0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7A61BD-3C54-08AF-A393-D57B66F9D6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94B1BEF-4906-F330-6B1B-78CF7ABF0C27}"/>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6" name="Marcador de pie de página 5">
            <a:extLst>
              <a:ext uri="{FF2B5EF4-FFF2-40B4-BE49-F238E27FC236}">
                <a16:creationId xmlns:a16="http://schemas.microsoft.com/office/drawing/2014/main" id="{BD1CBC1F-BBF9-11BF-0EC5-AA801266A3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8D14B8-848E-BE6F-A7FD-46B89DCB3BDA}"/>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30013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8AB35-B190-0C23-5FB3-DAE5F0765AF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2132C9D-9BBF-664C-894A-A06386619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E6D3DC-820B-2BE4-64E8-1EB81EE7F7A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08B587-3080-8AF2-625E-C7A8A59FA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9BDFE0-318A-EED4-431A-8F70AD15F4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00ED90-B77A-B2AE-F016-61E9714EEF71}"/>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8" name="Marcador de pie de página 7">
            <a:extLst>
              <a:ext uri="{FF2B5EF4-FFF2-40B4-BE49-F238E27FC236}">
                <a16:creationId xmlns:a16="http://schemas.microsoft.com/office/drawing/2014/main" id="{9C6D4252-63A0-6F15-D07D-DCD4DE20932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4E54C9-A8E2-42A2-C76C-80408692EB6B}"/>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538988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763B8-C353-A4A1-62C7-C1A27F892A2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9B8212-166B-ECB6-ED4D-0A8F6793F731}"/>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4" name="Marcador de pie de página 3">
            <a:extLst>
              <a:ext uri="{FF2B5EF4-FFF2-40B4-BE49-F238E27FC236}">
                <a16:creationId xmlns:a16="http://schemas.microsoft.com/office/drawing/2014/main" id="{11027CE6-7D50-1100-5970-AC7D95AB06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0145683-34F6-79EB-9191-DC6C70EACD3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45926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36B1B4-81E8-25CC-E74A-465EAC03FFF4}"/>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3" name="Marcador de pie de página 2">
            <a:extLst>
              <a:ext uri="{FF2B5EF4-FFF2-40B4-BE49-F238E27FC236}">
                <a16:creationId xmlns:a16="http://schemas.microsoft.com/office/drawing/2014/main" id="{2E3707CF-E108-AD4A-CD81-74E74D066D9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A5DA43-C332-FF88-44ED-7EFAFCCFCA1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84654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D803A-055E-90C7-A3BB-B982F89EB4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DEDD0-C03D-E193-D79B-EA8270CA5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68C760E-59CF-BF9B-E598-9DE6B1C72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499CDE-39D4-0004-C67A-D0B1AC780A61}"/>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6" name="Marcador de pie de página 5">
            <a:extLst>
              <a:ext uri="{FF2B5EF4-FFF2-40B4-BE49-F238E27FC236}">
                <a16:creationId xmlns:a16="http://schemas.microsoft.com/office/drawing/2014/main" id="{2CAD1D8B-8FD8-EC1D-FF60-811DCCBA50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86377-2372-33DC-5581-6A33BF0A1BC6}"/>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408784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A66A-54E1-F324-2AFC-989CD2F4D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C8FB3F2-AF19-E3FE-4C29-E7BAA5F9B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7E8ED-4A83-7F93-1DE5-5EFB18D21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E169A-2686-302B-87C3-891E0C847F32}"/>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6" name="Marcador de pie de página 5">
            <a:extLst>
              <a:ext uri="{FF2B5EF4-FFF2-40B4-BE49-F238E27FC236}">
                <a16:creationId xmlns:a16="http://schemas.microsoft.com/office/drawing/2014/main" id="{3232319A-6D35-01EC-3DED-017C0A70C0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30B597-E0D0-4AC8-4918-83A6DF234018}"/>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045877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1A761E-86E9-9148-8C99-0146116F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7CB95B-AEC5-33C0-FF5A-52EA954D1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9611FE3-7E87-3771-0D28-1025F02D8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E1F83BE8-2708-7016-9771-FC9FB9D6F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F68380-24F2-8D7B-A322-566DDEB55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261423-50B2-EA4C-B267-C87D46EF4796}" type="slidenum">
              <a:rPr lang="es-ES" smtClean="0"/>
              <a:t>‹Nº›</a:t>
            </a:fld>
            <a:endParaRPr lang="es-ES"/>
          </a:p>
        </p:txBody>
      </p:sp>
    </p:spTree>
    <p:extLst>
      <p:ext uri="{BB962C8B-B14F-4D97-AF65-F5344CB8AC3E}">
        <p14:creationId xmlns:p14="http://schemas.microsoft.com/office/powerpoint/2010/main" val="118672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png"/><Relationship Id="rId7" Type="http://schemas.openxmlformats.org/officeDocument/2006/relationships/diagramQuickStyle" Target="../diagrams/quickStyle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5.png"/><Relationship Id="rId4" Type="http://schemas.openxmlformats.org/officeDocument/2006/relationships/image" Target="../media/image2.svg"/><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png"/><Relationship Id="rId7" Type="http://schemas.openxmlformats.org/officeDocument/2006/relationships/diagramQuickStyle" Target="../diagrams/quickStyle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2.svg"/><Relationship Id="rId9" Type="http://schemas.microsoft.com/office/2007/relationships/diagramDrawing" Target="../diagrams/drawing10.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png"/><Relationship Id="rId7" Type="http://schemas.openxmlformats.org/officeDocument/2006/relationships/diagramQuickStyle" Target="../diagrams/quickStyle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2.svg"/><Relationship Id="rId9" Type="http://schemas.microsoft.com/office/2007/relationships/diagramDrawing" Target="../diagrams/drawing1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1.png"/><Relationship Id="rId7" Type="http://schemas.openxmlformats.org/officeDocument/2006/relationships/diagramQuickStyle" Target="../diagrams/quickStyle1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2.svg"/><Relationship Id="rId9" Type="http://schemas.microsoft.com/office/2007/relationships/diagramDrawing" Target="../diagrams/drawing12.xml"/></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1.png"/><Relationship Id="rId7" Type="http://schemas.openxmlformats.org/officeDocument/2006/relationships/diagramQuickStyle" Target="../diagrams/quickStyle1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13.xml"/><Relationship Id="rId11" Type="http://schemas.openxmlformats.org/officeDocument/2006/relationships/comments" Target="../comments/comment5.xml"/><Relationship Id="rId5" Type="http://schemas.openxmlformats.org/officeDocument/2006/relationships/diagramData" Target="../diagrams/data13.xml"/><Relationship Id="rId10" Type="http://schemas.openxmlformats.org/officeDocument/2006/relationships/chart" Target="../charts/chart1.xml"/><Relationship Id="rId4" Type="http://schemas.openxmlformats.org/officeDocument/2006/relationships/image" Target="../media/image2.svg"/><Relationship Id="rId9" Type="http://schemas.microsoft.com/office/2007/relationships/diagramDrawing" Target="../diagrams/drawing1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comments" Target="../comments/comment2.xml"/><Relationship Id="rId4" Type="http://schemas.openxmlformats.org/officeDocument/2006/relationships/image" Target="../media/image2.sv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sv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sv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png"/><Relationship Id="rId7" Type="http://schemas.openxmlformats.org/officeDocument/2006/relationships/diagramQuickStyle" Target="../diagrams/quickStyle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comments" Target="../comments/comment3.xml"/><Relationship Id="rId4" Type="http://schemas.openxmlformats.org/officeDocument/2006/relationships/image" Target="../media/image2.sv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png"/><Relationship Id="rId7" Type="http://schemas.openxmlformats.org/officeDocument/2006/relationships/diagramQuickStyle" Target="../diagrams/quickStyle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svg"/><Relationship Id="rId9" Type="http://schemas.microsoft.com/office/2007/relationships/diagramDrawing" Target="../diagrams/drawing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CA818-4D31-0B75-DCDE-88115533F57B}"/>
              </a:ext>
            </a:extLst>
          </p:cNvPr>
          <p:cNvSpPr>
            <a:spLocks noGrp="1"/>
          </p:cNvSpPr>
          <p:nvPr>
            <p:ph type="ctrTitle"/>
          </p:nvPr>
        </p:nvSpPr>
        <p:spPr>
          <a:xfrm>
            <a:off x="1113810" y="2960716"/>
            <a:ext cx="4357784" cy="2387600"/>
          </a:xfrm>
        </p:spPr>
        <p:txBody>
          <a:bodyPr anchor="t">
            <a:noAutofit/>
          </a:bodyPr>
          <a:lstStyle/>
          <a:p>
            <a:pPr algn="l"/>
            <a:r>
              <a:rPr lang="es-ES" sz="3200" b="1" dirty="0">
                <a:solidFill>
                  <a:schemeClr val="bg1"/>
                </a:solidFill>
                <a:latin typeface="Calibri" panose="020F0502020204030204" pitchFamily="34" charset="0"/>
                <a:cs typeface="Calibri" panose="020F0502020204030204" pitchFamily="34" charset="0"/>
              </a:rPr>
              <a:t>GESTIÓN Y SEGUIMIENTO DE SERIES PARA GRUPOS FAMILIARES</a:t>
            </a:r>
          </a:p>
        </p:txBody>
      </p:sp>
      <p:sp>
        <p:nvSpPr>
          <p:cNvPr id="3" name="Subtítulo 2">
            <a:extLst>
              <a:ext uri="{FF2B5EF4-FFF2-40B4-BE49-F238E27FC236}">
                <a16:creationId xmlns:a16="http://schemas.microsoft.com/office/drawing/2014/main" id="{F09E5577-E277-D481-4E97-0CA2334C0A02}"/>
              </a:ext>
            </a:extLst>
          </p:cNvPr>
          <p:cNvSpPr>
            <a:spLocks noGrp="1"/>
          </p:cNvSpPr>
          <p:nvPr>
            <p:ph type="subTitle" idx="1"/>
          </p:nvPr>
        </p:nvSpPr>
        <p:spPr>
          <a:xfrm>
            <a:off x="1113809" y="953037"/>
            <a:ext cx="4036333" cy="1709849"/>
          </a:xfrm>
        </p:spPr>
        <p:txBody>
          <a:bodyPr anchor="b">
            <a:normAutofit/>
          </a:bodyPr>
          <a:lstStyle/>
          <a:p>
            <a:pPr algn="l"/>
            <a:r>
              <a:rPr lang="es-ES" sz="2000" dirty="0">
                <a:solidFill>
                  <a:schemeClr val="bg1"/>
                </a:solidFill>
                <a:latin typeface="Calibri" panose="020F0502020204030204" pitchFamily="34" charset="0"/>
                <a:cs typeface="Calibri" panose="020F0502020204030204" pitchFamily="34" charset="0"/>
              </a:rPr>
              <a:t>DIEGO VIÑALS LAGE</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a:extLst>
              <a:ext uri="{FF2B5EF4-FFF2-40B4-BE49-F238E27FC236}">
                <a16:creationId xmlns:a16="http://schemas.microsoft.com/office/drawing/2014/main" id="{7A11C38D-C478-14CD-8A36-92E743B91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5252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t>
            </a:r>
            <a:r>
              <a:rPr lang="es-ES" sz="5400" b="1" dirty="0" err="1">
                <a:solidFill>
                  <a:schemeClr val="bg1"/>
                </a:solidFill>
                <a:latin typeface="Calibri" panose="020F0502020204030204" pitchFamily="34" charset="0"/>
                <a:cs typeface="Calibri" panose="020F0502020204030204" pitchFamily="34" charset="0"/>
              </a:rPr>
              <a:t>Cloudflare</a:t>
            </a:r>
            <a:r>
              <a:rPr lang="es-ES" sz="5400" b="1" dirty="0">
                <a:solidFill>
                  <a:schemeClr val="bg1"/>
                </a:solidFill>
                <a:latin typeface="Calibri" panose="020F0502020204030204" pitchFamily="34" charset="0"/>
                <a:cs typeface="Calibri" panose="020F0502020204030204" pitchFamily="34" charset="0"/>
              </a:rPr>
              <a:t>, </a:t>
            </a:r>
            <a:r>
              <a:rPr lang="es-ES" sz="5400" b="1" dirty="0" err="1">
                <a:solidFill>
                  <a:schemeClr val="bg1"/>
                </a:solidFill>
                <a:latin typeface="Calibri" panose="020F0502020204030204" pitchFamily="34" charset="0"/>
                <a:cs typeface="Calibri" panose="020F0502020204030204" pitchFamily="34" charset="0"/>
              </a:rPr>
              <a:t>Traefik</a:t>
            </a:r>
            <a:r>
              <a:rPr lang="es-ES" sz="5400" b="1" dirty="0">
                <a:solidFill>
                  <a:schemeClr val="bg1"/>
                </a:solidFill>
                <a:latin typeface="Calibri" panose="020F0502020204030204" pitchFamily="34" charset="0"/>
                <a:cs typeface="Calibri" panose="020F0502020204030204" pitchFamily="34" charset="0"/>
              </a:rPr>
              <a:t>)</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D1F2F857-98AC-809C-377A-17A6AD8B1249}"/>
              </a:ext>
            </a:extLst>
          </p:cNvPr>
          <p:cNvGraphicFramePr>
            <a:graphicFrameLocks noGrp="1"/>
          </p:cNvGraphicFramePr>
          <p:nvPr>
            <p:ph idx="1"/>
            <p:extLst>
              <p:ext uri="{D42A27DB-BD31-4B8C-83A1-F6EECF244321}">
                <p14:modId xmlns:p14="http://schemas.microsoft.com/office/powerpoint/2010/main" val="4183337559"/>
              </p:ext>
            </p:extLst>
          </p:nvPr>
        </p:nvGraphicFramePr>
        <p:xfrm>
          <a:off x="565485" y="1825625"/>
          <a:ext cx="496686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 Aplicación&#10;&#10;Descripción generada automáticamente">
            <a:extLst>
              <a:ext uri="{FF2B5EF4-FFF2-40B4-BE49-F238E27FC236}">
                <a16:creationId xmlns:a16="http://schemas.microsoft.com/office/drawing/2014/main" id="{FA448532-454A-46FD-9A71-4F47088E73AB}"/>
              </a:ext>
            </a:extLst>
          </p:cNvPr>
          <p:cNvPicPr>
            <a:picLocks noChangeAspect="1"/>
          </p:cNvPicPr>
          <p:nvPr/>
        </p:nvPicPr>
        <p:blipFill>
          <a:blip r:embed="rId10"/>
          <a:stretch>
            <a:fillRect/>
          </a:stretch>
        </p:blipFill>
        <p:spPr>
          <a:xfrm>
            <a:off x="5535422" y="1825625"/>
            <a:ext cx="6307242" cy="4351338"/>
          </a:xfrm>
          <a:prstGeom prst="rect">
            <a:avLst/>
          </a:prstGeom>
        </p:spPr>
      </p:pic>
    </p:spTree>
    <p:extLst>
      <p:ext uri="{BB962C8B-B14F-4D97-AF65-F5344CB8AC3E}">
        <p14:creationId xmlns:p14="http://schemas.microsoft.com/office/powerpoint/2010/main" val="1305636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a:t>
            </a:r>
          </a:p>
        </p:txBody>
      </p:sp>
      <p:graphicFrame>
        <p:nvGraphicFramePr>
          <p:cNvPr id="10" name="Marcador de contenido 9">
            <a:extLst>
              <a:ext uri="{FF2B5EF4-FFF2-40B4-BE49-F238E27FC236}">
                <a16:creationId xmlns:a16="http://schemas.microsoft.com/office/drawing/2014/main" id="{C7A21F35-5CBB-D124-E170-424C7319B634}"/>
              </a:ext>
            </a:extLst>
          </p:cNvPr>
          <p:cNvGraphicFramePr>
            <a:graphicFrameLocks noGrp="1"/>
          </p:cNvGraphicFramePr>
          <p:nvPr>
            <p:ph idx="1"/>
            <p:extLst>
              <p:ext uri="{D42A27DB-BD31-4B8C-83A1-F6EECF244321}">
                <p14:modId xmlns:p14="http://schemas.microsoft.com/office/powerpoint/2010/main" val="28507031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3916511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 (Ejemplos)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17" name="Marcador de contenido 16" descr="Interfaz de usuario gráfica, Sitio web&#10;&#10;Descripción generada automáticamente">
            <a:extLst>
              <a:ext uri="{FF2B5EF4-FFF2-40B4-BE49-F238E27FC236}">
                <a16:creationId xmlns:a16="http://schemas.microsoft.com/office/drawing/2014/main" id="{8B9C6796-E4F3-D279-91EB-6D191D8970EE}"/>
              </a:ext>
            </a:extLst>
          </p:cNvPr>
          <p:cNvPicPr>
            <a:picLocks noGrp="1" noChangeAspect="1"/>
          </p:cNvPicPr>
          <p:nvPr>
            <p:ph idx="1"/>
          </p:nvPr>
        </p:nvPicPr>
        <p:blipFill>
          <a:blip r:embed="rId5"/>
          <a:stretch>
            <a:fillRect/>
          </a:stretch>
        </p:blipFill>
        <p:spPr>
          <a:xfrm>
            <a:off x="6224340" y="1557155"/>
            <a:ext cx="2221200" cy="4819516"/>
          </a:xfrm>
          <a:solidFill>
            <a:schemeClr val="bg2"/>
          </a:solidFill>
          <a:ln w="15875">
            <a:solidFill>
              <a:srgbClr val="000000"/>
            </a:solidFill>
          </a:ln>
          <a:effectLst>
            <a:softEdge rad="0"/>
          </a:effectLst>
        </p:spPr>
      </p:pic>
      <p:pic>
        <p:nvPicPr>
          <p:cNvPr id="19" name="Imagen 18" descr="Interfaz de usuario gráfica, Texto, Aplicación, Chat o mensaje de texto&#10;&#10;Descripción generada automáticamente">
            <a:extLst>
              <a:ext uri="{FF2B5EF4-FFF2-40B4-BE49-F238E27FC236}">
                <a16:creationId xmlns:a16="http://schemas.microsoft.com/office/drawing/2014/main" id="{1BBB0689-48E1-006A-AE47-F2DA9A12C286}"/>
              </a:ext>
            </a:extLst>
          </p:cNvPr>
          <p:cNvPicPr>
            <a:picLocks noChangeAspect="1"/>
          </p:cNvPicPr>
          <p:nvPr/>
        </p:nvPicPr>
        <p:blipFill>
          <a:blip r:embed="rId6"/>
          <a:stretch>
            <a:fillRect/>
          </a:stretch>
        </p:blipFill>
        <p:spPr>
          <a:xfrm>
            <a:off x="3425534" y="1557155"/>
            <a:ext cx="2221200" cy="4819514"/>
          </a:xfrm>
          <a:prstGeom prst="rect">
            <a:avLst/>
          </a:prstGeom>
          <a:solidFill>
            <a:schemeClr val="bg2"/>
          </a:solidFill>
          <a:ln w="15875">
            <a:solidFill>
              <a:srgbClr val="000000"/>
            </a:solidFill>
          </a:ln>
          <a:effectLst>
            <a:softEdge rad="0"/>
          </a:effectLst>
        </p:spPr>
      </p:pic>
      <p:pic>
        <p:nvPicPr>
          <p:cNvPr id="21" name="Imagen 20" descr="Interfaz de usuario gráfica, Texto, Aplicación&#10;&#10;Descripción generada automáticamente">
            <a:extLst>
              <a:ext uri="{FF2B5EF4-FFF2-40B4-BE49-F238E27FC236}">
                <a16:creationId xmlns:a16="http://schemas.microsoft.com/office/drawing/2014/main" id="{22EAA123-33C2-193C-D836-5C789C830279}"/>
              </a:ext>
            </a:extLst>
          </p:cNvPr>
          <p:cNvPicPr>
            <a:picLocks noChangeAspect="1"/>
          </p:cNvPicPr>
          <p:nvPr/>
        </p:nvPicPr>
        <p:blipFill>
          <a:blip r:embed="rId7"/>
          <a:stretch>
            <a:fillRect/>
          </a:stretch>
        </p:blipFill>
        <p:spPr>
          <a:xfrm>
            <a:off x="9196639" y="1557155"/>
            <a:ext cx="2221200" cy="4819514"/>
          </a:xfrm>
          <a:prstGeom prst="rect">
            <a:avLst/>
          </a:prstGeom>
          <a:solidFill>
            <a:schemeClr val="bg2"/>
          </a:solidFill>
          <a:ln w="15875">
            <a:solidFill>
              <a:srgbClr val="000000"/>
            </a:solidFill>
          </a:ln>
          <a:effectLst>
            <a:softEdge rad="0"/>
          </a:effectLst>
        </p:spPr>
      </p:pic>
      <p:pic>
        <p:nvPicPr>
          <p:cNvPr id="23" name="Imagen 22" descr="Texto&#10;&#10;Descripción generada automáticamente">
            <a:extLst>
              <a:ext uri="{FF2B5EF4-FFF2-40B4-BE49-F238E27FC236}">
                <a16:creationId xmlns:a16="http://schemas.microsoft.com/office/drawing/2014/main" id="{7BB1B419-ED06-4AF3-47FD-E2FCE1AA73E1}"/>
              </a:ext>
            </a:extLst>
          </p:cNvPr>
          <p:cNvPicPr>
            <a:picLocks noChangeAspect="1"/>
          </p:cNvPicPr>
          <p:nvPr/>
        </p:nvPicPr>
        <p:blipFill>
          <a:blip r:embed="rId8"/>
          <a:stretch>
            <a:fillRect/>
          </a:stretch>
        </p:blipFill>
        <p:spPr>
          <a:xfrm>
            <a:off x="626728" y="1557155"/>
            <a:ext cx="2221200" cy="4819514"/>
          </a:xfrm>
          <a:prstGeom prst="rect">
            <a:avLst/>
          </a:prstGeom>
          <a:solidFill>
            <a:schemeClr val="bg2"/>
          </a:solidFill>
          <a:ln w="15875">
            <a:solidFill>
              <a:srgbClr val="000000"/>
            </a:solidFill>
          </a:ln>
          <a:effectLst>
            <a:softEdge rad="0"/>
          </a:effectLst>
        </p:spPr>
      </p:pic>
    </p:spTree>
    <p:extLst>
      <p:ext uri="{BB962C8B-B14F-4D97-AF65-F5344CB8AC3E}">
        <p14:creationId xmlns:p14="http://schemas.microsoft.com/office/powerpoint/2010/main" val="204879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9E3DA0CF-5594-956D-2A4D-4889F06DE9C2}"/>
              </a:ext>
            </a:extLst>
          </p:cNvPr>
          <p:cNvGraphicFramePr>
            <a:graphicFrameLocks noGrp="1"/>
          </p:cNvGraphicFramePr>
          <p:nvPr>
            <p:ph idx="1"/>
            <p:extLst>
              <p:ext uri="{D42A27DB-BD31-4B8C-83A1-F6EECF244321}">
                <p14:modId xmlns:p14="http://schemas.microsoft.com/office/powerpoint/2010/main" val="36182099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37554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(Android)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7" name="Marcador de contenido 6">
            <a:extLst>
              <a:ext uri="{FF2B5EF4-FFF2-40B4-BE49-F238E27FC236}">
                <a16:creationId xmlns:a16="http://schemas.microsoft.com/office/drawing/2014/main" id="{0B414C2B-3A50-3BFA-B207-6FF9657F1F84}"/>
              </a:ext>
            </a:extLst>
          </p:cNvPr>
          <p:cNvGraphicFramePr>
            <a:graphicFrameLocks noGrp="1"/>
          </p:cNvGraphicFramePr>
          <p:nvPr>
            <p:ph idx="1"/>
            <p:extLst>
              <p:ext uri="{D42A27DB-BD31-4B8C-83A1-F6EECF244321}">
                <p14:modId xmlns:p14="http://schemas.microsoft.com/office/powerpoint/2010/main" val="24267547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94421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(iOS)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7" name="Marcador de contenido 6">
            <a:extLst>
              <a:ext uri="{FF2B5EF4-FFF2-40B4-BE49-F238E27FC236}">
                <a16:creationId xmlns:a16="http://schemas.microsoft.com/office/drawing/2014/main" id="{0B414C2B-3A50-3BFA-B207-6FF9657F1F84}"/>
              </a:ext>
            </a:extLst>
          </p:cNvPr>
          <p:cNvGraphicFramePr>
            <a:graphicFrameLocks noGrp="1"/>
          </p:cNvGraphicFramePr>
          <p:nvPr>
            <p:ph idx="1"/>
            <p:extLst>
              <p:ext uri="{D42A27DB-BD31-4B8C-83A1-F6EECF244321}">
                <p14:modId xmlns:p14="http://schemas.microsoft.com/office/powerpoint/2010/main" val="16719999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5875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DEMO</a:t>
            </a:r>
          </a:p>
        </p:txBody>
      </p:sp>
      <p:pic>
        <p:nvPicPr>
          <p:cNvPr id="6" name="DEMO_Ensayo_7Mayo.mp4">
            <a:hlinkClick r:id="" action="ppaction://media"/>
            <a:extLst>
              <a:ext uri="{FF2B5EF4-FFF2-40B4-BE49-F238E27FC236}">
                <a16:creationId xmlns:a16="http://schemas.microsoft.com/office/drawing/2014/main" id="{4307134A-48E6-1F48-CBBF-5C0FD26D30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42045" y="1317600"/>
            <a:ext cx="9907909" cy="5573072"/>
          </a:xfrm>
        </p:spPr>
      </p:pic>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8643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0" name="Marcador de contenido 7">
            <a:extLst>
              <a:ext uri="{FF2B5EF4-FFF2-40B4-BE49-F238E27FC236}">
                <a16:creationId xmlns:a16="http://schemas.microsoft.com/office/drawing/2014/main" id="{21913BBE-3304-68E4-7AFD-1785894FE7E1}"/>
              </a:ext>
            </a:extLst>
          </p:cNvPr>
          <p:cNvGraphicFramePr>
            <a:graphicFrameLocks noGrp="1"/>
          </p:cNvGraphicFramePr>
          <p:nvPr>
            <p:ph idx="1"/>
            <p:extLst>
              <p:ext uri="{D42A27DB-BD31-4B8C-83A1-F6EECF244321}">
                <p14:modId xmlns:p14="http://schemas.microsoft.com/office/powerpoint/2010/main" val="20699685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Gráfico 10">
            <a:extLst>
              <a:ext uri="{FF2B5EF4-FFF2-40B4-BE49-F238E27FC236}">
                <a16:creationId xmlns:a16="http://schemas.microsoft.com/office/drawing/2014/main" id="{071EE139-EEEB-618E-01CD-F95E92E04711}"/>
              </a:ext>
            </a:extLst>
          </p:cNvPr>
          <p:cNvGraphicFramePr/>
          <p:nvPr>
            <p:extLst>
              <p:ext uri="{D42A27DB-BD31-4B8C-83A1-F6EECF244321}">
                <p14:modId xmlns:p14="http://schemas.microsoft.com/office/powerpoint/2010/main" val="3444024958"/>
              </p:ext>
            </p:extLst>
          </p:nvPr>
        </p:nvGraphicFramePr>
        <p:xfrm>
          <a:off x="12192000" y="-8749799"/>
          <a:ext cx="8128000" cy="5418667"/>
        </p:xfrm>
        <a:graphic>
          <a:graphicData uri="http://schemas.openxmlformats.org/drawingml/2006/chart">
            <c:chart xmlns:c="http://schemas.openxmlformats.org/drawingml/2006/chart" xmlns:r="http://schemas.openxmlformats.org/officeDocument/2006/relationships" r:id="rId10"/>
          </a:graphicData>
        </a:graphic>
      </p:graphicFrame>
      <p:sp>
        <p:nvSpPr>
          <p:cNvPr id="12" name="Rectángulo redondeado 11">
            <a:extLst>
              <a:ext uri="{FF2B5EF4-FFF2-40B4-BE49-F238E27FC236}">
                <a16:creationId xmlns:a16="http://schemas.microsoft.com/office/drawing/2014/main" id="{747FA1C2-6CD3-7192-C517-FDA0B7D5C838}"/>
              </a:ext>
            </a:extLst>
          </p:cNvPr>
          <p:cNvSpPr/>
          <p:nvPr/>
        </p:nvSpPr>
        <p:spPr>
          <a:xfrm>
            <a:off x="1698600" y="4369003"/>
            <a:ext cx="3672854" cy="473343"/>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3" name="Rectángulo redondeado 12">
            <a:extLst>
              <a:ext uri="{FF2B5EF4-FFF2-40B4-BE49-F238E27FC236}">
                <a16:creationId xmlns:a16="http://schemas.microsoft.com/office/drawing/2014/main" id="{568F4F44-1682-AE90-A985-AD8311695BA6}"/>
              </a:ext>
            </a:extLst>
          </p:cNvPr>
          <p:cNvSpPr/>
          <p:nvPr/>
        </p:nvSpPr>
        <p:spPr>
          <a:xfrm>
            <a:off x="7201546" y="4369003"/>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8" name="Rectángulo redondeado 17">
            <a:extLst>
              <a:ext uri="{FF2B5EF4-FFF2-40B4-BE49-F238E27FC236}">
                <a16:creationId xmlns:a16="http://schemas.microsoft.com/office/drawing/2014/main" id="{EF76A6B7-F90E-383F-97FA-156FF5A2124A}"/>
              </a:ext>
            </a:extLst>
          </p:cNvPr>
          <p:cNvSpPr/>
          <p:nvPr/>
        </p:nvSpPr>
        <p:spPr>
          <a:xfrm>
            <a:off x="7201546" y="4724764"/>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9" name="Rectángulo redondeado 18">
            <a:extLst>
              <a:ext uri="{FF2B5EF4-FFF2-40B4-BE49-F238E27FC236}">
                <a16:creationId xmlns:a16="http://schemas.microsoft.com/office/drawing/2014/main" id="{2CD1F36D-1A7A-E8B2-3291-F7E478B5B798}"/>
              </a:ext>
            </a:extLst>
          </p:cNvPr>
          <p:cNvSpPr/>
          <p:nvPr/>
        </p:nvSpPr>
        <p:spPr>
          <a:xfrm>
            <a:off x="7201546" y="5085058"/>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0" name="Rectángulo redondeado 19">
            <a:extLst>
              <a:ext uri="{FF2B5EF4-FFF2-40B4-BE49-F238E27FC236}">
                <a16:creationId xmlns:a16="http://schemas.microsoft.com/office/drawing/2014/main" id="{7F321CD6-4B98-A2B2-22F8-204140831CD3}"/>
              </a:ext>
            </a:extLst>
          </p:cNvPr>
          <p:cNvSpPr/>
          <p:nvPr/>
        </p:nvSpPr>
        <p:spPr>
          <a:xfrm>
            <a:off x="7201546" y="5446286"/>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1" name="Rectángulo redondeado 20">
            <a:extLst>
              <a:ext uri="{FF2B5EF4-FFF2-40B4-BE49-F238E27FC236}">
                <a16:creationId xmlns:a16="http://schemas.microsoft.com/office/drawing/2014/main" id="{76A5F3DD-F54D-D4DA-E0A4-DF9834E0E654}"/>
              </a:ext>
            </a:extLst>
          </p:cNvPr>
          <p:cNvSpPr/>
          <p:nvPr/>
        </p:nvSpPr>
        <p:spPr>
          <a:xfrm>
            <a:off x="7201546" y="5780005"/>
            <a:ext cx="3672854" cy="229021"/>
          </a:xfrm>
          <a:prstGeom prst="roundRect">
            <a:avLst>
              <a:gd name="adj" fmla="val 297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0%</a:t>
            </a:r>
            <a:r>
              <a:rPr lang="es-ES" dirty="0"/>
              <a:t>0%</a:t>
            </a:r>
          </a:p>
        </p:txBody>
      </p:sp>
    </p:spTree>
    <p:extLst>
      <p:ext uri="{BB962C8B-B14F-4D97-AF65-F5344CB8AC3E}">
        <p14:creationId xmlns:p14="http://schemas.microsoft.com/office/powerpoint/2010/main" val="3969524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graphicFrame>
        <p:nvGraphicFramePr>
          <p:cNvPr id="7" name="Marcador de contenido 2">
            <a:extLst>
              <a:ext uri="{FF2B5EF4-FFF2-40B4-BE49-F238E27FC236}">
                <a16:creationId xmlns:a16="http://schemas.microsoft.com/office/drawing/2014/main" id="{02D88C7B-30F0-3627-5AB1-F11D5B2F5B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318782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39BC0-DC7A-8D20-7233-5B0A33F03E38}"/>
              </a:ext>
            </a:extLst>
          </p:cNvPr>
          <p:cNvSpPr>
            <a:spLocks noGrp="1"/>
          </p:cNvSpPr>
          <p:nvPr>
            <p:ph type="title"/>
          </p:nvPr>
        </p:nvSpPr>
        <p:spPr>
          <a:xfrm>
            <a:off x="6364609" y="4267832"/>
            <a:ext cx="5486921" cy="1297115"/>
          </a:xfrm>
        </p:spPr>
        <p:txBody>
          <a:bodyPr vert="horz" lIns="91440" tIns="45720" rIns="91440" bIns="45720" rtlCol="0" anchor="t">
            <a:noAutofit/>
          </a:bodyPr>
          <a:lstStyle/>
          <a:p>
            <a:r>
              <a:rPr lang="en-US" sz="5400" b="1" kern="1200" dirty="0">
                <a:solidFill>
                  <a:schemeClr val="tx2"/>
                </a:solidFill>
                <a:latin typeface="Calibri" panose="020F0502020204030204" pitchFamily="34" charset="0"/>
                <a:cs typeface="Calibri" panose="020F0502020204030204" pitchFamily="34" charset="0"/>
              </a:rPr>
              <a:t>MUCHAS GRACIAS</a:t>
            </a:r>
          </a:p>
        </p:txBody>
      </p:sp>
      <p:pic>
        <p:nvPicPr>
          <p:cNvPr id="6" name="Graphic 5" descr="Smiling Face with No Fill">
            <a:extLst>
              <a:ext uri="{FF2B5EF4-FFF2-40B4-BE49-F238E27FC236}">
                <a16:creationId xmlns:a16="http://schemas.microsoft.com/office/drawing/2014/main" id="{A0C58AC9-71F1-E236-441C-63A971CF0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7101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0874400"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ÍNDICE</a:t>
            </a:r>
          </a:p>
        </p:txBody>
      </p:sp>
      <p:graphicFrame>
        <p:nvGraphicFramePr>
          <p:cNvPr id="9" name="Marcador de contenido 8">
            <a:extLst>
              <a:ext uri="{FF2B5EF4-FFF2-40B4-BE49-F238E27FC236}">
                <a16:creationId xmlns:a16="http://schemas.microsoft.com/office/drawing/2014/main" id="{AD770A1E-5E26-8B5D-874F-76DCF2A5798A}"/>
              </a:ext>
            </a:extLst>
          </p:cNvPr>
          <p:cNvGraphicFramePr>
            <a:graphicFrameLocks noGrp="1"/>
          </p:cNvGraphicFramePr>
          <p:nvPr>
            <p:ph idx="1"/>
            <p:extLst>
              <p:ext uri="{D42A27DB-BD31-4B8C-83A1-F6EECF244321}">
                <p14:modId xmlns:p14="http://schemas.microsoft.com/office/powerpoint/2010/main" val="1027654125"/>
              </p:ext>
            </p:extLst>
          </p:nvPr>
        </p:nvGraphicFramePr>
        <p:xfrm>
          <a:off x="838200" y="1518834"/>
          <a:ext cx="10515600" cy="51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25722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INTRODUCCIÓN</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3F2AC484-4E19-5CB8-78DC-BAC6B059CE2A}"/>
              </a:ext>
            </a:extLst>
          </p:cNvPr>
          <p:cNvGraphicFramePr>
            <a:graphicFrameLocks noGrp="1"/>
          </p:cNvGraphicFramePr>
          <p:nvPr>
            <p:ph idx="1"/>
            <p:extLst>
              <p:ext uri="{D42A27DB-BD31-4B8C-83A1-F6EECF244321}">
                <p14:modId xmlns:p14="http://schemas.microsoft.com/office/powerpoint/2010/main" val="29114775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78895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28889"/>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METODOLOGÍA</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1" name="Diagrama 10">
            <a:extLst>
              <a:ext uri="{FF2B5EF4-FFF2-40B4-BE49-F238E27FC236}">
                <a16:creationId xmlns:a16="http://schemas.microsoft.com/office/drawing/2014/main" id="{53B5324E-8678-6E80-F7E0-6E8AB7066EAE}"/>
              </a:ext>
            </a:extLst>
          </p:cNvPr>
          <p:cNvGraphicFramePr/>
          <p:nvPr>
            <p:extLst>
              <p:ext uri="{D42A27DB-BD31-4B8C-83A1-F6EECF244321}">
                <p14:modId xmlns:p14="http://schemas.microsoft.com/office/powerpoint/2010/main" val="1281935926"/>
              </p:ext>
            </p:extLst>
          </p:nvPr>
        </p:nvGraphicFramePr>
        <p:xfrm>
          <a:off x="304800" y="1375378"/>
          <a:ext cx="11734800" cy="52921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658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OBJETIVOS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3" name="Marcador de contenido 10">
            <a:extLst>
              <a:ext uri="{FF2B5EF4-FFF2-40B4-BE49-F238E27FC236}">
                <a16:creationId xmlns:a16="http://schemas.microsoft.com/office/drawing/2014/main" id="{FBD162D4-242D-AAD3-3ECF-5CE296DB7E43}"/>
              </a:ext>
            </a:extLst>
          </p:cNvPr>
          <p:cNvGraphicFramePr>
            <a:graphicFrameLocks noGrp="1"/>
          </p:cNvGraphicFramePr>
          <p:nvPr>
            <p:ph idx="1"/>
            <p:extLst>
              <p:ext uri="{D42A27DB-BD31-4B8C-83A1-F6EECF244321}">
                <p14:modId xmlns:p14="http://schemas.microsoft.com/office/powerpoint/2010/main" val="22545565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7441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graphicFrame>
        <p:nvGraphicFramePr>
          <p:cNvPr id="8" name="Marcador de contenido 2">
            <a:extLst>
              <a:ext uri="{FF2B5EF4-FFF2-40B4-BE49-F238E27FC236}">
                <a16:creationId xmlns:a16="http://schemas.microsoft.com/office/drawing/2014/main" id="{871D2068-C58E-69DC-24ED-E7FACC3C7517}"/>
              </a:ext>
            </a:extLst>
          </p:cNvPr>
          <p:cNvGraphicFramePr>
            <a:graphicFrameLocks noGrp="1"/>
          </p:cNvGraphicFramePr>
          <p:nvPr>
            <p:ph idx="1"/>
            <p:extLst>
              <p:ext uri="{D42A27DB-BD31-4B8C-83A1-F6EECF244321}">
                <p14:modId xmlns:p14="http://schemas.microsoft.com/office/powerpoint/2010/main" val="31864122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67284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(API)</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881DB132-7054-F1D0-5A2C-5E419DBC44BC}"/>
              </a:ext>
            </a:extLst>
          </p:cNvPr>
          <p:cNvGraphicFramePr>
            <a:graphicFrameLocks noGrp="1"/>
          </p:cNvGraphicFramePr>
          <p:nvPr>
            <p:ph idx="1"/>
            <p:extLst>
              <p:ext uri="{D42A27DB-BD31-4B8C-83A1-F6EECF244321}">
                <p14:modId xmlns:p14="http://schemas.microsoft.com/office/powerpoint/2010/main" val="33458495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1444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9" name="Marcador de contenido 5">
            <a:extLst>
              <a:ext uri="{FF2B5EF4-FFF2-40B4-BE49-F238E27FC236}">
                <a16:creationId xmlns:a16="http://schemas.microsoft.com/office/drawing/2014/main" id="{09AE8C41-FA7D-A19B-0C65-E23AA4B15399}"/>
              </a:ext>
            </a:extLst>
          </p:cNvPr>
          <p:cNvGraphicFramePr>
            <a:graphicFrameLocks noGrp="1"/>
          </p:cNvGraphicFramePr>
          <p:nvPr>
            <p:ph idx="1"/>
            <p:extLst>
              <p:ext uri="{D42A27DB-BD31-4B8C-83A1-F6EECF244321}">
                <p14:modId xmlns:p14="http://schemas.microsoft.com/office/powerpoint/2010/main" val="17570877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11627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8" name="Marcador de contenido 7">
            <a:extLst>
              <a:ext uri="{FF2B5EF4-FFF2-40B4-BE49-F238E27FC236}">
                <a16:creationId xmlns:a16="http://schemas.microsoft.com/office/drawing/2014/main" id="{31E01F88-789E-FD77-9D7D-A3C7AAED786F}"/>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2837840" y="1495672"/>
            <a:ext cx="6516319" cy="5238610"/>
          </a:xfrm>
        </p:spPr>
      </p:pic>
    </p:spTree>
    <p:extLst>
      <p:ext uri="{BB962C8B-B14F-4D97-AF65-F5344CB8AC3E}">
        <p14:creationId xmlns:p14="http://schemas.microsoft.com/office/powerpoint/2010/main" val="47095108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2549</TotalTime>
  <Words>2173</Words>
  <Application>Microsoft Macintosh PowerPoint</Application>
  <PresentationFormat>Panorámica</PresentationFormat>
  <Paragraphs>203</Paragraphs>
  <Slides>19</Slides>
  <Notes>18</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Aptos</vt:lpstr>
      <vt:lpstr>Aptos Display</vt:lpstr>
      <vt:lpstr>Arial</vt:lpstr>
      <vt:lpstr>Calibri</vt:lpstr>
      <vt:lpstr>Söhne</vt:lpstr>
      <vt:lpstr>Tema de Office</vt:lpstr>
      <vt:lpstr>GESTIÓN Y SEGUIMIENTO DE SERIES PARA GRUPOS FAMILIARES</vt:lpstr>
      <vt:lpstr>ÍNDICE</vt:lpstr>
      <vt:lpstr>INTRODUCCIÓN</vt:lpstr>
      <vt:lpstr>METODOLOGÍA</vt:lpstr>
      <vt:lpstr>OBJETIVOS</vt:lpstr>
      <vt:lpstr>BACKEND</vt:lpstr>
      <vt:lpstr>BACKEND (API)</vt:lpstr>
      <vt:lpstr>BACKEND (MariaDB)</vt:lpstr>
      <vt:lpstr>BACKEND (MariaDB)</vt:lpstr>
      <vt:lpstr>BACKEND (Cloudflare, Traefik)</vt:lpstr>
      <vt:lpstr>FRONTEND</vt:lpstr>
      <vt:lpstr>FRONTEND (Ejemplos)</vt:lpstr>
      <vt:lpstr>DESPLIEGUE</vt:lpstr>
      <vt:lpstr>DESPLIEGUE (Android)</vt:lpstr>
      <vt:lpstr>DESPLIEGUE (iOS)</vt:lpstr>
      <vt:lpstr>DEMO</vt:lpstr>
      <vt:lpstr>CONCLUSIONES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Y SEGUIMIENTO DE SERIES PARA GRUPOS FAMILIARES</dc:title>
  <dc:creator>Diego Viñals Lage</dc:creator>
  <cp:lastModifiedBy>Diego Viñals Lage</cp:lastModifiedBy>
  <cp:revision>22</cp:revision>
  <dcterms:created xsi:type="dcterms:W3CDTF">2024-05-05T15:37:28Z</dcterms:created>
  <dcterms:modified xsi:type="dcterms:W3CDTF">2024-05-07T11:33:59Z</dcterms:modified>
</cp:coreProperties>
</file>